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25"/>
  </p:notesMasterIdLst>
  <p:handoutMasterIdLst>
    <p:handoutMasterId r:id="rId26"/>
  </p:handoutMasterIdLst>
  <p:sldIdLst>
    <p:sldId id="263" r:id="rId5"/>
    <p:sldId id="270" r:id="rId6"/>
    <p:sldId id="406" r:id="rId7"/>
    <p:sldId id="268" r:id="rId8"/>
    <p:sldId id="399" r:id="rId9"/>
    <p:sldId id="401" r:id="rId10"/>
    <p:sldId id="402" r:id="rId11"/>
    <p:sldId id="404" r:id="rId12"/>
    <p:sldId id="385" r:id="rId13"/>
    <p:sldId id="389" r:id="rId14"/>
    <p:sldId id="386" r:id="rId15"/>
    <p:sldId id="390" r:id="rId16"/>
    <p:sldId id="405" r:id="rId17"/>
    <p:sldId id="355" r:id="rId18"/>
    <p:sldId id="350" r:id="rId19"/>
    <p:sldId id="368" r:id="rId20"/>
    <p:sldId id="407" r:id="rId21"/>
    <p:sldId id="354" r:id="rId22"/>
    <p:sldId id="403" r:id="rId23"/>
    <p:sldId id="383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1EA42-A8EF-408C-AB1F-90D72F740D24}">
          <p14:sldIdLst>
            <p14:sldId id="263"/>
            <p14:sldId id="270"/>
            <p14:sldId id="406"/>
          </p14:sldIdLst>
        </p14:section>
        <p14:section name="CS Intro" id="{D0C504FD-059E-42DE-8160-09EA5F1CBCE3}">
          <p14:sldIdLst>
            <p14:sldId id="268"/>
            <p14:sldId id="399"/>
            <p14:sldId id="401"/>
            <p14:sldId id="402"/>
            <p14:sldId id="404"/>
            <p14:sldId id="385"/>
          </p14:sldIdLst>
        </p14:section>
        <p14:section name="Live demo" id="{9AB7E9B9-2D16-4AB2-A504-FCA4F17DAD7F}">
          <p14:sldIdLst>
            <p14:sldId id="389"/>
            <p14:sldId id="386"/>
            <p14:sldId id="390"/>
          </p14:sldIdLst>
        </p14:section>
        <p14:section name="Demos" id="{C4644645-4410-4D98-B9C2-1671A5DEE8F1}">
          <p14:sldIdLst>
            <p14:sldId id="405"/>
            <p14:sldId id="355"/>
            <p14:sldId id="350"/>
            <p14:sldId id="368"/>
            <p14:sldId id="407"/>
          </p14:sldIdLst>
        </p14:section>
        <p14:section name="Thank you" id="{2EA75B39-A234-4466-941F-72AFB5306FA0}">
          <p14:sldIdLst>
            <p14:sldId id="354"/>
            <p14:sldId id="403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D49"/>
    <a:srgbClr val="F3F3F3"/>
    <a:srgbClr val="343433"/>
    <a:srgbClr val="CC4141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09D00-B5D6-4810-9C23-8742A2B5B2AC}" v="11" dt="2020-06-12T12:58:32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nej Kavka (JK) www.ssw.com.au" userId="39e6ea44-00e0-4051-baee-a884c5c2a521" providerId="ADAL" clId="{539E21E1-6D86-4322-859F-D960EF2B2A6E}"/>
    <pc:docChg chg="undo custSel mod addSld delSld modSld sldOrd addSection modSection">
      <pc:chgData name="Jernej Kavka (JK) www.ssw.com.au" userId="39e6ea44-00e0-4051-baee-a884c5c2a521" providerId="ADAL" clId="{539E21E1-6D86-4322-859F-D960EF2B2A6E}" dt="2020-03-27T22:14:19.354" v="355" actId="478"/>
      <pc:docMkLst>
        <pc:docMk/>
      </pc:docMkLst>
      <pc:sldChg chg="addSp delSp modSp">
        <pc:chgData name="Jernej Kavka (JK) www.ssw.com.au" userId="39e6ea44-00e0-4051-baee-a884c5c2a521" providerId="ADAL" clId="{539E21E1-6D86-4322-859F-D960EF2B2A6E}" dt="2020-03-27T22:06:35.456" v="346" actId="1076"/>
        <pc:sldMkLst>
          <pc:docMk/>
          <pc:sldMk cId="225138644" sldId="268"/>
        </pc:sldMkLst>
        <pc:spChg chg="add del mod">
          <ac:chgData name="Jernej Kavka (JK) www.ssw.com.au" userId="39e6ea44-00e0-4051-baee-a884c5c2a521" providerId="ADAL" clId="{539E21E1-6D86-4322-859F-D960EF2B2A6E}" dt="2020-03-27T22:06:25.403" v="345" actId="478"/>
          <ac:spMkLst>
            <pc:docMk/>
            <pc:sldMk cId="225138644" sldId="268"/>
            <ac:spMk id="3" creationId="{B0D001D9-18CB-48C0-B24D-8C27EE4C83AF}"/>
          </ac:spMkLst>
        </pc:spChg>
        <pc:spChg chg="del">
          <ac:chgData name="Jernej Kavka (JK) www.ssw.com.au" userId="39e6ea44-00e0-4051-baee-a884c5c2a521" providerId="ADAL" clId="{539E21E1-6D86-4322-859F-D960EF2B2A6E}" dt="2020-03-27T22:06:19.151" v="344" actId="478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 (JK) www.ssw.com.au" userId="39e6ea44-00e0-4051-baee-a884c5c2a521" providerId="ADAL" clId="{539E21E1-6D86-4322-859F-D960EF2B2A6E}" dt="2020-03-26T11:36:42.425" v="6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539E21E1-6D86-4322-859F-D960EF2B2A6E}" dt="2020-03-26T11:36:42.425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Transition">
        <pc:chgData name="Jernej Kavka (JK) www.ssw.com.au" userId="39e6ea44-00e0-4051-baee-a884c5c2a521" providerId="ADAL" clId="{539E21E1-6D86-4322-859F-D960EF2B2A6E}" dt="2020-03-27T07:28:58.716" v="193" actId="2696"/>
        <pc:sldMkLst>
          <pc:docMk/>
          <pc:sldMk cId="1656530744" sldId="30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98" v="192" actId="2696"/>
        <pc:sldMkLst>
          <pc:docMk/>
          <pc:sldMk cId="4223147954" sldId="312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58" v="190" actId="2696"/>
        <pc:sldMkLst>
          <pc:docMk/>
          <pc:sldMk cId="239541793" sldId="31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70" v="191" actId="2696"/>
        <pc:sldMkLst>
          <pc:docMk/>
          <pc:sldMk cId="3860042488" sldId="324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31" v="194" actId="2696"/>
        <pc:sldMkLst>
          <pc:docMk/>
          <pc:sldMk cId="3033037449" sldId="331"/>
        </pc:sldMkLst>
      </pc:sldChg>
      <pc:sldChg chg="addSp delSp modSp mod modClrScheme chgLayout">
        <pc:chgData name="Jernej Kavka (JK) www.ssw.com.au" userId="39e6ea44-00e0-4051-baee-a884c5c2a521" providerId="ADAL" clId="{539E21E1-6D86-4322-859F-D960EF2B2A6E}" dt="2020-03-27T07:20:11.900" v="188" actId="26606"/>
        <pc:sldMkLst>
          <pc:docMk/>
          <pc:sldMk cId="960313059" sldId="350"/>
        </pc:sldMkLst>
        <pc:spChg chg="mod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0" creationId="{C7B8F27F-BDA5-40B6-8E87-DC5B32601E7D}"/>
          </ac:spMkLst>
        </pc:spChg>
        <pc:spChg chg="add del">
          <ac:chgData name="Jernej Kavka (JK) www.ssw.com.au" userId="39e6ea44-00e0-4051-baee-a884c5c2a521" providerId="ADAL" clId="{539E21E1-6D86-4322-859F-D960EF2B2A6E}" dt="2020-03-27T07:20:09.604" v="187"/>
          <ac:spMkLst>
            <pc:docMk/>
            <pc:sldMk cId="960313059" sldId="350"/>
            <ac:spMk id="11" creationId="{2AE08B16-833E-4171-B274-597964F7613F}"/>
          </ac:spMkLst>
        </pc:spChg>
        <pc:spChg chg="add del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2" creationId="{41518D8C-0C18-4F27-9518-EC03666EB0D1}"/>
          </ac:spMkLst>
        </pc:spChg>
        <pc:picChg chg="add del mod">
          <ac:chgData name="Jernej Kavka (JK) www.ssw.com.au" userId="39e6ea44-00e0-4051-baee-a884c5c2a521" providerId="ADAL" clId="{539E21E1-6D86-4322-859F-D960EF2B2A6E}" dt="2020-03-27T07:18:49.268" v="182"/>
          <ac:picMkLst>
            <pc:docMk/>
            <pc:sldMk cId="960313059" sldId="350"/>
            <ac:picMk id="2" creationId="{12A2DFD8-D3A3-4C69-8FB6-CA0A226C9564}"/>
          </ac:picMkLst>
        </pc:picChg>
        <pc:picChg chg="add del mod">
          <ac:chgData name="Jernej Kavka (JK) www.ssw.com.au" userId="39e6ea44-00e0-4051-baee-a884c5c2a521" providerId="ADAL" clId="{539E21E1-6D86-4322-859F-D960EF2B2A6E}" dt="2020-03-27T07:20:08.158" v="186"/>
          <ac:picMkLst>
            <pc:docMk/>
            <pc:sldMk cId="960313059" sldId="350"/>
            <ac:picMk id="3" creationId="{E582A5B0-EB53-4AB8-A305-E1EADC5DABA5}"/>
          </ac:picMkLst>
        </pc:picChg>
        <pc:picChg chg="add mod">
          <ac:chgData name="Jernej Kavka (JK) www.ssw.com.au" userId="39e6ea44-00e0-4051-baee-a884c5c2a521" providerId="ADAL" clId="{539E21E1-6D86-4322-859F-D960EF2B2A6E}" dt="2020-03-27T07:20:11.900" v="188" actId="26606"/>
          <ac:picMkLst>
            <pc:docMk/>
            <pc:sldMk cId="960313059" sldId="350"/>
            <ac:picMk id="4" creationId="{329387EB-5FCE-4816-8672-F3836108A5F1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63" v="196" actId="2696"/>
        <pc:sldMkLst>
          <pc:docMk/>
          <pc:sldMk cId="2154385050" sldId="353"/>
        </pc:sldMkLst>
      </pc:sldChg>
      <pc:sldChg chg="addSp delSp modSp mod ord modClrScheme chgLayout">
        <pc:chgData name="Jernej Kavka (JK) www.ssw.com.au" userId="39e6ea44-00e0-4051-baee-a884c5c2a521" providerId="ADAL" clId="{539E21E1-6D86-4322-859F-D960EF2B2A6E}" dt="2020-03-27T07:03:34.972" v="178"/>
        <pc:sldMkLst>
          <pc:docMk/>
          <pc:sldMk cId="1411180232" sldId="355"/>
        </pc:sldMkLst>
        <pc:spChg chg="mod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0" creationId="{C7B8F27F-BDA5-40B6-8E87-DC5B32601E7D}"/>
          </ac:spMkLst>
        </pc:spChg>
        <pc:spChg chg="del">
          <ac:chgData name="Jernej Kavka (JK) www.ssw.com.au" userId="39e6ea44-00e0-4051-baee-a884c5c2a521" providerId="ADAL" clId="{539E21E1-6D86-4322-859F-D960EF2B2A6E}" dt="2020-03-27T07:03:20.905" v="176"/>
          <ac:spMkLst>
            <pc:docMk/>
            <pc:sldMk cId="1411180232" sldId="355"/>
            <ac:spMk id="11" creationId="{2AE08B16-833E-4171-B274-597964F7613F}"/>
          </ac:spMkLst>
        </pc:spChg>
        <pc:spChg chg="del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2" creationId="{41518D8C-0C18-4F27-9518-EC03666EB0D1}"/>
          </ac:spMkLst>
        </pc:spChg>
        <pc:picChg chg="add mod">
          <ac:chgData name="Jernej Kavka (JK) www.ssw.com.au" userId="39e6ea44-00e0-4051-baee-a884c5c2a521" providerId="ADAL" clId="{539E21E1-6D86-4322-859F-D960EF2B2A6E}" dt="2020-03-27T07:03:29.799" v="177" actId="26606"/>
          <ac:picMkLst>
            <pc:docMk/>
            <pc:sldMk cId="1411180232" sldId="355"/>
            <ac:picMk id="2" creationId="{12925F3A-95B5-48B9-A23D-B87EAA186405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47" v="195" actId="2696"/>
        <pc:sldMkLst>
          <pc:docMk/>
          <pc:sldMk cId="2818883742" sldId="356"/>
        </pc:sldMkLst>
      </pc:sldChg>
      <pc:sldChg chg="addSp delSp modSp add">
        <pc:chgData name="Jernej Kavka (JK) www.ssw.com.au" userId="39e6ea44-00e0-4051-baee-a884c5c2a521" providerId="ADAL" clId="{539E21E1-6D86-4322-859F-D960EF2B2A6E}" dt="2020-03-27T08:15:06.399" v="256" actId="732"/>
        <pc:sldMkLst>
          <pc:docMk/>
          <pc:sldMk cId="1190273940" sldId="368"/>
        </pc:sldMkLst>
        <pc:spChg chg="mod">
          <ac:chgData name="Jernej Kavka (JK) www.ssw.com.au" userId="39e6ea44-00e0-4051-baee-a884c5c2a521" providerId="ADAL" clId="{539E21E1-6D86-4322-859F-D960EF2B2A6E}" dt="2020-03-27T07:38:07.898" v="241" actId="207"/>
          <ac:spMkLst>
            <pc:docMk/>
            <pc:sldMk cId="1190273940" sldId="368"/>
            <ac:spMk id="2" creationId="{392C5584-2BC7-4B3C-A2C1-53A181B2A6F7}"/>
          </ac:spMkLst>
        </pc:spChg>
        <pc:picChg chg="add del">
          <ac:chgData name="Jernej Kavka (JK) www.ssw.com.au" userId="39e6ea44-00e0-4051-baee-a884c5c2a521" providerId="ADAL" clId="{539E21E1-6D86-4322-859F-D960EF2B2A6E}" dt="2020-03-27T08:12:39.070" v="243"/>
          <ac:picMkLst>
            <pc:docMk/>
            <pc:sldMk cId="1190273940" sldId="368"/>
            <ac:picMk id="3" creationId="{5DF9E05B-CCEE-4AFA-AE7F-BFA677426B4B}"/>
          </ac:picMkLst>
        </pc:picChg>
        <pc:picChg chg="add del">
          <ac:chgData name="Jernej Kavka (JK) www.ssw.com.au" userId="39e6ea44-00e0-4051-baee-a884c5c2a521" providerId="ADAL" clId="{539E21E1-6D86-4322-859F-D960EF2B2A6E}" dt="2020-03-27T08:12:44.977" v="245"/>
          <ac:picMkLst>
            <pc:docMk/>
            <pc:sldMk cId="1190273940" sldId="368"/>
            <ac:picMk id="4" creationId="{9FFD8E0B-91D2-45C6-ACDD-53678A6A56B9}"/>
          </ac:picMkLst>
        </pc:picChg>
        <pc:picChg chg="mod modCrop">
          <ac:chgData name="Jernej Kavka (JK) www.ssw.com.au" userId="39e6ea44-00e0-4051-baee-a884c5c2a521" providerId="ADAL" clId="{539E21E1-6D86-4322-859F-D960EF2B2A6E}" dt="2020-03-27T08:15:06.399" v="256" actId="732"/>
          <ac:picMkLst>
            <pc:docMk/>
            <pc:sldMk cId="1190273940" sldId="368"/>
            <ac:picMk id="6" creationId="{A777EFD7-92CD-4F30-B676-EF146AEC50F7}"/>
          </ac:picMkLst>
        </pc:picChg>
      </pc:sldChg>
      <pc:sldChg chg="modSp">
        <pc:chgData name="Jernej Kavka (JK) www.ssw.com.au" userId="39e6ea44-00e0-4051-baee-a884c5c2a521" providerId="ADAL" clId="{539E21E1-6D86-4322-859F-D960EF2B2A6E}" dt="2020-03-26T11:55:07.082" v="69" actId="14100"/>
        <pc:sldMkLst>
          <pc:docMk/>
          <pc:sldMk cId="595868773" sldId="385"/>
        </pc:sldMkLst>
        <pc:picChg chg="mod">
          <ac:chgData name="Jernej Kavka (JK) www.ssw.com.au" userId="39e6ea44-00e0-4051-baee-a884c5c2a521" providerId="ADAL" clId="{539E21E1-6D86-4322-859F-D960EF2B2A6E}" dt="2020-03-26T11:55:07.082" v="69" actId="14100"/>
          <ac:picMkLst>
            <pc:docMk/>
            <pc:sldMk cId="595868773" sldId="385"/>
            <ac:picMk id="6" creationId="{372FBA7F-1A53-490B-B703-47A475D33894}"/>
          </ac:picMkLst>
        </pc:picChg>
      </pc:sldChg>
      <pc:sldChg chg="modSp ord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2465844756" sldId="386"/>
        </pc:sldMkLst>
        <pc:picChg chg="mod">
          <ac:chgData name="Jernej Kavka (JK) www.ssw.com.au" userId="39e6ea44-00e0-4051-baee-a884c5c2a521" providerId="ADAL" clId="{539E21E1-6D86-4322-859F-D960EF2B2A6E}" dt="2020-03-26T11:55:13.041" v="70" actId="14100"/>
          <ac:picMkLst>
            <pc:docMk/>
            <pc:sldMk cId="2465844756" sldId="386"/>
            <ac:picMk id="7" creationId="{50CDA065-D88E-4778-BDC6-12A514ADED67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07:30:42.043" v="207" actId="2696"/>
        <pc:sldMkLst>
          <pc:docMk/>
          <pc:sldMk cId="2102063959" sldId="387"/>
        </pc:sldMkLst>
      </pc:sldChg>
      <pc:sldChg chg="del ord modTransition">
        <pc:chgData name="Jernej Kavka (JK) www.ssw.com.au" userId="39e6ea44-00e0-4051-baee-a884c5c2a521" providerId="ADAL" clId="{539E21E1-6D86-4322-859F-D960EF2B2A6E}" dt="2020-03-27T07:30:42.071" v="208" actId="2696"/>
        <pc:sldMkLst>
          <pc:docMk/>
          <pc:sldMk cId="4025581138" sldId="388"/>
        </pc:sldMkLst>
      </pc:sldChg>
      <pc:sldChg chg="delSp modSp modTransition">
        <pc:chgData name="Jernej Kavka (JK) www.ssw.com.au" userId="39e6ea44-00e0-4051-baee-a884c5c2a521" providerId="ADAL" clId="{539E21E1-6D86-4322-859F-D960EF2B2A6E}" dt="2020-03-27T22:14:19.354" v="355" actId="478"/>
        <pc:sldMkLst>
          <pc:docMk/>
          <pc:sldMk cId="910126100" sldId="389"/>
        </pc:sldMkLst>
        <pc:spChg chg="del">
          <ac:chgData name="Jernej Kavka (JK) www.ssw.com.au" userId="39e6ea44-00e0-4051-baee-a884c5c2a521" providerId="ADAL" clId="{539E21E1-6D86-4322-859F-D960EF2B2A6E}" dt="2020-03-27T22:14:19.354" v="355" actId="478"/>
          <ac:spMkLst>
            <pc:docMk/>
            <pc:sldMk cId="910126100" sldId="389"/>
            <ac:spMk id="4" creationId="{87B5893C-52E2-4076-94B4-C608FC19CCBB}"/>
          </ac:spMkLst>
        </pc:spChg>
        <pc:picChg chg="mod">
          <ac:chgData name="Jernej Kavka (JK) www.ssw.com.au" userId="39e6ea44-00e0-4051-baee-a884c5c2a521" providerId="ADAL" clId="{539E21E1-6D86-4322-859F-D960EF2B2A6E}" dt="2020-03-26T11:55:33.914" v="72" actId="14100"/>
          <ac:picMkLst>
            <pc:docMk/>
            <pc:sldMk cId="910126100" sldId="389"/>
            <ac:picMk id="7" creationId="{D838A7DA-C29C-46A7-BFC4-5C9E6AE66034}"/>
          </ac:picMkLst>
        </pc:picChg>
      </pc:sldChg>
      <pc:sldChg chg="modSp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3942350211" sldId="390"/>
        </pc:sldMkLst>
        <pc:picChg chg="mod">
          <ac:chgData name="Jernej Kavka (JK) www.ssw.com.au" userId="39e6ea44-00e0-4051-baee-a884c5c2a521" providerId="ADAL" clId="{539E21E1-6D86-4322-859F-D960EF2B2A6E}" dt="2020-03-26T11:55:45.996" v="74" actId="14100"/>
          <ac:picMkLst>
            <pc:docMk/>
            <pc:sldMk cId="3942350211" sldId="390"/>
            <ac:picMk id="4" creationId="{40E82A6A-6C24-4308-997F-322ED3C8068A}"/>
          </ac:picMkLst>
        </pc:picChg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219371999" sldId="391"/>
        </pc:sldMkLst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615448038" sldId="392"/>
        </pc:sldMkLst>
      </pc:sldChg>
      <pc:sldChg chg="addSp delSp modSp 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385550611" sldId="393"/>
        </pc:sldMkLst>
        <pc:spChg chg="add del mod">
          <ac:chgData name="Jernej Kavka (JK) www.ssw.com.au" userId="39e6ea44-00e0-4051-baee-a884c5c2a521" providerId="ADAL" clId="{539E21E1-6D86-4322-859F-D960EF2B2A6E}" dt="2020-03-26T11:56:31.345" v="79" actId="478"/>
          <ac:spMkLst>
            <pc:docMk/>
            <pc:sldMk cId="3385550611" sldId="393"/>
            <ac:spMk id="3" creationId="{B51AB275-63E9-4E34-82FB-B69CB8474E3C}"/>
          </ac:spMkLst>
        </pc:spChg>
        <pc:spChg chg="del">
          <ac:chgData name="Jernej Kavka (JK) www.ssw.com.au" userId="39e6ea44-00e0-4051-baee-a884c5c2a521" providerId="ADAL" clId="{539E21E1-6D86-4322-859F-D960EF2B2A6E}" dt="2020-03-26T11:56:07.377" v="75" actId="478"/>
          <ac:spMkLst>
            <pc:docMk/>
            <pc:sldMk cId="3385550611" sldId="393"/>
            <ac:spMk id="4" creationId="{0651828E-CC53-43B8-BACE-95E134DB45CA}"/>
          </ac:spMkLst>
        </pc:spChg>
        <pc:spChg chg="del">
          <ac:chgData name="Jernej Kavka (JK) www.ssw.com.au" userId="39e6ea44-00e0-4051-baee-a884c5c2a521" providerId="ADAL" clId="{539E21E1-6D86-4322-859F-D960EF2B2A6E}" dt="2020-03-26T11:56:27.861" v="78" actId="478"/>
          <ac:spMkLst>
            <pc:docMk/>
            <pc:sldMk cId="3385550611" sldId="393"/>
            <ac:spMk id="5" creationId="{476ECEBF-60AF-4DC9-91FD-74B529F86F86}"/>
          </ac:spMkLst>
        </pc:spChg>
        <pc:picChg chg="mod">
          <ac:chgData name="Jernej Kavka (JK) www.ssw.com.au" userId="39e6ea44-00e0-4051-baee-a884c5c2a521" providerId="ADAL" clId="{539E21E1-6D86-4322-859F-D960EF2B2A6E}" dt="2020-03-26T11:56:50.924" v="82" actId="14100"/>
          <ac:picMkLst>
            <pc:docMk/>
            <pc:sldMk cId="3385550611" sldId="393"/>
            <ac:picMk id="7" creationId="{1133614E-4D7E-40D1-A054-8C9322EA910E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22:07:13.065" v="352" actId="2696"/>
        <pc:sldMkLst>
          <pc:docMk/>
          <pc:sldMk cId="4139030534" sldId="394"/>
        </pc:sldMkLst>
      </pc:sldChg>
      <pc:sldChg chg="del">
        <pc:chgData name="Jernej Kavka (JK) www.ssw.com.au" userId="39e6ea44-00e0-4051-baee-a884c5c2a521" providerId="ADAL" clId="{539E21E1-6D86-4322-859F-D960EF2B2A6E}" dt="2020-03-27T06:59:19.746" v="175" actId="2696"/>
        <pc:sldMkLst>
          <pc:docMk/>
          <pc:sldMk cId="3532969012" sldId="396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46" v="189" actId="2696"/>
        <pc:sldMkLst>
          <pc:docMk/>
          <pc:sldMk cId="3679748772" sldId="39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80" v="197" actId="2696"/>
        <pc:sldMkLst>
          <pc:docMk/>
          <pc:sldMk cId="1996160832" sldId="398"/>
        </pc:sldMkLst>
      </pc:sldChg>
      <pc:sldChg chg="addSp delSp modSp add">
        <pc:chgData name="Jernej Kavka (JK) www.ssw.com.au" userId="39e6ea44-00e0-4051-baee-a884c5c2a521" providerId="ADAL" clId="{539E21E1-6D86-4322-859F-D960EF2B2A6E}" dt="2020-03-26T11:55:00.155" v="68" actId="14100"/>
        <pc:sldMkLst>
          <pc:docMk/>
          <pc:sldMk cId="2283263092" sldId="399"/>
        </pc:sldMkLst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2" creationId="{857ABBAF-CF2B-4CD8-9C5A-017F955E624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3" creationId="{3250728F-BDCB-4D27-B0F7-F6690EE95A8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4" creationId="{169863EA-FE42-47F9-A922-282645AB4F00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5" creationId="{81A13FE1-0056-4CDF-BEC7-B2AFDDAB383E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6" creationId="{5939491E-D0C2-4067-AE40-E46E1F782667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7" creationId="{1D3E9EDE-2EF4-4C5F-AF5B-9790B475CFB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8" creationId="{999D4328-FA5A-4296-9E42-45226AF62D8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9" creationId="{B27B9B40-B2C1-4016-9901-1A3BD27A4EA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6.309" v="64" actId="478"/>
          <ac:spMkLst>
            <pc:docMk/>
            <pc:sldMk cId="2283263092" sldId="399"/>
            <ac:spMk id="10" creationId="{1C4A5442-0C90-41E5-9F41-ACF7FB4FE4B9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0.646" v="60"/>
          <ac:spMkLst>
            <pc:docMk/>
            <pc:sldMk cId="2283263092" sldId="399"/>
            <ac:spMk id="11" creationId="{BDEB8951-EE7F-412C-86CB-FEB71CDEDBE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2.247" v="61"/>
          <ac:spMkLst>
            <pc:docMk/>
            <pc:sldMk cId="2283263092" sldId="399"/>
            <ac:spMk id="14" creationId="{CBAD7DFC-3730-4174-AE22-ECE63844365D}"/>
          </ac:spMkLst>
        </pc:spChg>
        <pc:picChg chg="add del mod">
          <ac:chgData name="Jernej Kavka (JK) www.ssw.com.au" userId="39e6ea44-00e0-4051-baee-a884c5c2a521" providerId="ADAL" clId="{539E21E1-6D86-4322-859F-D960EF2B2A6E}" dt="2020-03-26T11:54:23.475" v="59"/>
          <ac:picMkLst>
            <pc:docMk/>
            <pc:sldMk cId="2283263092" sldId="399"/>
            <ac:picMk id="13" creationId="{8FC122E3-05BD-48A1-B7BE-C01B50927B42}"/>
          </ac:picMkLst>
        </pc:picChg>
        <pc:picChg chg="add mod">
          <ac:chgData name="Jernej Kavka (JK) www.ssw.com.au" userId="39e6ea44-00e0-4051-baee-a884c5c2a521" providerId="ADAL" clId="{539E21E1-6D86-4322-859F-D960EF2B2A6E}" dt="2020-03-26T11:55:00.155" v="68" actId="14100"/>
          <ac:picMkLst>
            <pc:docMk/>
            <pc:sldMk cId="2283263092" sldId="399"/>
            <ac:picMk id="16" creationId="{512A4FAA-C698-4B05-B1D8-45D201CCADE8}"/>
          </ac:picMkLst>
        </pc:picChg>
      </pc:sldChg>
      <pc:sldChg chg="addSp delSp modSp add del">
        <pc:chgData name="Jernej Kavka (JK) www.ssw.com.au" userId="39e6ea44-00e0-4051-baee-a884c5c2a521" providerId="ADAL" clId="{539E21E1-6D86-4322-859F-D960EF2B2A6E}" dt="2020-03-26T12:34:00.585" v="167" actId="2696"/>
        <pc:sldMkLst>
          <pc:docMk/>
          <pc:sldMk cId="3263328812" sldId="400"/>
        </pc:sldMkLst>
        <pc:spChg chg="del">
          <ac:chgData name="Jernej Kavka (JK) www.ssw.com.au" userId="39e6ea44-00e0-4051-baee-a884c5c2a521" providerId="ADAL" clId="{539E21E1-6D86-4322-859F-D960EF2B2A6E}" dt="2020-03-26T12:02:09.833" v="85"/>
          <ac:spMkLst>
            <pc:docMk/>
            <pc:sldMk cId="3263328812" sldId="400"/>
            <ac:spMk id="2" creationId="{3BF0AFD0-7826-4553-A0E0-DA8D55568291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3" creationId="{58E94B02-4078-47E2-9114-28966436DB82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4" creationId="{CE6AC147-A1DF-412B-93BA-A586F732FFAA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5" creationId="{D19339A6-6208-44DC-817A-F1D571619903}"/>
          </ac:spMkLst>
        </pc:spChg>
        <pc:spChg chg="add mod">
          <ac:chgData name="Jernej Kavka (JK) www.ssw.com.au" userId="39e6ea44-00e0-4051-baee-a884c5c2a521" providerId="ADAL" clId="{539E21E1-6D86-4322-859F-D960EF2B2A6E}" dt="2020-03-26T12:04:28.295" v="135" actId="20577"/>
          <ac:spMkLst>
            <pc:docMk/>
            <pc:sldMk cId="3263328812" sldId="400"/>
            <ac:spMk id="6" creationId="{A4FC60B6-4E13-49B3-AC95-EA5A733E61D1}"/>
          </ac:spMkLst>
        </pc:spChg>
        <pc:spChg chg="add del mod">
          <ac:chgData name="Jernej Kavka (JK) www.ssw.com.au" userId="39e6ea44-00e0-4051-baee-a884c5c2a521" providerId="ADAL" clId="{539E21E1-6D86-4322-859F-D960EF2B2A6E}" dt="2020-03-26T12:03:28.344" v="102" actId="478"/>
          <ac:spMkLst>
            <pc:docMk/>
            <pc:sldMk cId="3263328812" sldId="400"/>
            <ac:spMk id="7" creationId="{41E0B0E5-3366-477A-B970-2C447B801DA8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0" creationId="{ECE6EC47-CEF1-4893-873F-4D1C3D0F34B0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1" creationId="{C7680419-0626-4803-931C-2C923063445A}"/>
          </ac:spMkLst>
        </pc:sp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8" creationId="{59EE5866-7BCF-46D1-A4A7-424967B81D6F}"/>
          </ac:picMkLst>
        </pc:pic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9" creationId="{54587C32-E855-404F-98E5-788F2C791E4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13:48.089" v="140" actId="14100"/>
        <pc:sldMkLst>
          <pc:docMk/>
          <pc:sldMk cId="3255330904" sldId="401"/>
        </pc:sldMkLst>
        <pc:spChg chg="del">
          <ac:chgData name="Jernej Kavka (JK) www.ssw.com.au" userId="39e6ea44-00e0-4051-baee-a884c5c2a521" providerId="ADAL" clId="{539E21E1-6D86-4322-859F-D960EF2B2A6E}" dt="2020-03-26T12:13:39.945" v="138"/>
          <ac:spMkLst>
            <pc:docMk/>
            <pc:sldMk cId="3255330904" sldId="401"/>
            <ac:spMk id="2" creationId="{7A485FCB-FBB9-432A-A6FB-264F737B5093}"/>
          </ac:spMkLst>
        </pc:spChg>
        <pc:picChg chg="add mod">
          <ac:chgData name="Jernej Kavka (JK) www.ssw.com.au" userId="39e6ea44-00e0-4051-baee-a884c5c2a521" providerId="ADAL" clId="{539E21E1-6D86-4322-859F-D960EF2B2A6E}" dt="2020-03-26T12:13:48.089" v="140" actId="14100"/>
          <ac:picMkLst>
            <pc:docMk/>
            <pc:sldMk cId="3255330904" sldId="401"/>
            <ac:picMk id="3" creationId="{70F54F47-D43A-4976-8F79-DF5303B65264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29:00.113" v="166" actId="1036"/>
        <pc:sldMkLst>
          <pc:docMk/>
          <pc:sldMk cId="1231040153" sldId="402"/>
        </pc:sldMkLst>
        <pc:spChg chg="add del">
          <ac:chgData name="Jernej Kavka (JK) www.ssw.com.au" userId="39e6ea44-00e0-4051-baee-a884c5c2a521" providerId="ADAL" clId="{539E21E1-6D86-4322-859F-D960EF2B2A6E}" dt="2020-03-26T12:27:05.234" v="144"/>
          <ac:spMkLst>
            <pc:docMk/>
            <pc:sldMk cId="1231040153" sldId="402"/>
            <ac:spMk id="2" creationId="{35BFC8FF-07AD-46D7-B2F9-E9995517FB9E}"/>
          </ac:spMkLst>
        </pc:spChg>
        <pc:spChg chg="add mod ord">
          <ac:chgData name="Jernej Kavka (JK) www.ssw.com.au" userId="39e6ea44-00e0-4051-baee-a884c5c2a521" providerId="ADAL" clId="{539E21E1-6D86-4322-859F-D960EF2B2A6E}" dt="2020-03-26T12:28:50.592" v="159" actId="14100"/>
          <ac:spMkLst>
            <pc:docMk/>
            <pc:sldMk cId="1231040153" sldId="402"/>
            <ac:spMk id="5" creationId="{D6E2EBC9-5AC5-4C2A-9D68-B31A8E8B1DEB}"/>
          </ac:spMkLst>
        </pc:spChg>
        <pc:picChg chg="add del mod">
          <ac:chgData name="Jernej Kavka (JK) www.ssw.com.au" userId="39e6ea44-00e0-4051-baee-a884c5c2a521" providerId="ADAL" clId="{539E21E1-6D86-4322-859F-D960EF2B2A6E}" dt="2020-03-26T12:26:47.157" v="143"/>
          <ac:picMkLst>
            <pc:docMk/>
            <pc:sldMk cId="1231040153" sldId="402"/>
            <ac:picMk id="3" creationId="{31F4D376-5A10-4B18-8BA0-9DA72FFDD95C}"/>
          </ac:picMkLst>
        </pc:picChg>
        <pc:picChg chg="add mod modCrop">
          <ac:chgData name="Jernej Kavka (JK) www.ssw.com.au" userId="39e6ea44-00e0-4051-baee-a884c5c2a521" providerId="ADAL" clId="{539E21E1-6D86-4322-859F-D960EF2B2A6E}" dt="2020-03-26T12:29:00.113" v="166" actId="1036"/>
          <ac:picMkLst>
            <pc:docMk/>
            <pc:sldMk cId="1231040153" sldId="402"/>
            <ac:picMk id="4" creationId="{8774A0C3-498C-4015-BA1D-6467C7CD716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7T22:05:10.309" v="342" actId="27636"/>
        <pc:sldMkLst>
          <pc:docMk/>
          <pc:sldMk cId="3475462248" sldId="403"/>
        </pc:sldMkLst>
        <pc:spChg chg="del">
          <ac:chgData name="Jernej Kavka (JK) www.ssw.com.au" userId="39e6ea44-00e0-4051-baee-a884c5c2a521" providerId="ADAL" clId="{539E21E1-6D86-4322-859F-D960EF2B2A6E}" dt="2020-03-27T13:29:52.990" v="258"/>
          <ac:spMkLst>
            <pc:docMk/>
            <pc:sldMk cId="3475462248" sldId="403"/>
            <ac:spMk id="2" creationId="{AE727EB8-6E0A-482F-B9B8-E7C40BB7D44D}"/>
          </ac:spMkLst>
        </pc:spChg>
        <pc:spChg chg="add mod">
          <ac:chgData name="Jernej Kavka (JK) www.ssw.com.au" userId="39e6ea44-00e0-4051-baee-a884c5c2a521" providerId="ADAL" clId="{539E21E1-6D86-4322-859F-D960EF2B2A6E}" dt="2020-03-27T13:29:56.765" v="267" actId="20577"/>
          <ac:spMkLst>
            <pc:docMk/>
            <pc:sldMk cId="3475462248" sldId="403"/>
            <ac:spMk id="3" creationId="{21D885AE-9BD2-4055-A02C-D83DE22AB43A}"/>
          </ac:spMkLst>
        </pc:spChg>
        <pc:spChg chg="add mod">
          <ac:chgData name="Jernej Kavka (JK) www.ssw.com.au" userId="39e6ea44-00e0-4051-baee-a884c5c2a521" providerId="ADAL" clId="{539E21E1-6D86-4322-859F-D960EF2B2A6E}" dt="2020-03-27T22:05:10.309" v="342" actId="27636"/>
          <ac:spMkLst>
            <pc:docMk/>
            <pc:sldMk cId="3475462248" sldId="403"/>
            <ac:spMk id="4" creationId="{41D87B5E-68BC-48F2-A554-B65284141B81}"/>
          </ac:spMkLst>
        </pc:spChg>
      </pc:sldChg>
      <pc:sldChg chg="modSp add ord">
        <pc:chgData name="Jernej Kavka (JK) www.ssw.com.au" userId="39e6ea44-00e0-4051-baee-a884c5c2a521" providerId="ADAL" clId="{539E21E1-6D86-4322-859F-D960EF2B2A6E}" dt="2020-03-27T22:07:03.624" v="350" actId="207"/>
        <pc:sldMkLst>
          <pc:docMk/>
          <pc:sldMk cId="197010150" sldId="404"/>
        </pc:sldMkLst>
        <pc:spChg chg="mod">
          <ac:chgData name="Jernej Kavka (JK) www.ssw.com.au" userId="39e6ea44-00e0-4051-baee-a884c5c2a521" providerId="ADAL" clId="{539E21E1-6D86-4322-859F-D960EF2B2A6E}" dt="2020-03-27T22:06:59.093" v="349" actId="207"/>
          <ac:spMkLst>
            <pc:docMk/>
            <pc:sldMk cId="197010150" sldId="404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7:03.624" v="350" actId="207"/>
          <ac:spMkLst>
            <pc:docMk/>
            <pc:sldMk cId="197010150" sldId="404"/>
            <ac:spMk id="21" creationId="{00000000-0000-0000-0000-000000000000}"/>
          </ac:spMkLst>
        </pc:spChg>
      </pc:sldChg>
      <pc:sldChg chg="modSp add">
        <pc:chgData name="Jernej Kavka (JK) www.ssw.com.au" userId="39e6ea44-00e0-4051-baee-a884c5c2a521" providerId="ADAL" clId="{539E21E1-6D86-4322-859F-D960EF2B2A6E}" dt="2020-03-27T22:07:26.298" v="354" actId="207"/>
        <pc:sldMkLst>
          <pc:docMk/>
          <pc:sldMk cId="3182812625" sldId="405"/>
        </pc:sldMkLst>
        <pc:spChg chg="mod">
          <ac:chgData name="Jernej Kavka (JK) www.ssw.com.au" userId="39e6ea44-00e0-4051-baee-a884c5c2a521" providerId="ADAL" clId="{539E21E1-6D86-4322-859F-D960EF2B2A6E}" dt="2020-03-27T22:07:21.701" v="353" actId="207"/>
          <ac:spMkLst>
            <pc:docMk/>
            <pc:sldMk cId="3182812625" sldId="405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7:26.298" v="354" actId="207"/>
          <ac:spMkLst>
            <pc:docMk/>
            <pc:sldMk cId="3182812625" sldId="405"/>
            <ac:spMk id="18" creationId="{00000000-0000-0000-0000-000000000000}"/>
          </ac:spMkLst>
        </pc:spChg>
      </pc:sldChg>
    </pc:docChg>
  </pc:docChgLst>
  <pc:docChgLst>
    <pc:chgData name="Jernej Kavka" userId="39e6ea44-00e0-4051-baee-a884c5c2a521" providerId="ADAL" clId="{A034D7F3-0A59-4AB5-BAA8-9D02A3192EF8}"/>
    <pc:docChg chg="undo custSel addSld delSld modSld sldOrd">
      <pc:chgData name="Jernej Kavka" userId="39e6ea44-00e0-4051-baee-a884c5c2a521" providerId="ADAL" clId="{A034D7F3-0A59-4AB5-BAA8-9D02A3192EF8}" dt="2020-01-31T22:09:08.129" v="706"/>
      <pc:docMkLst>
        <pc:docMk/>
      </pc:docMkLst>
      <pc:sldChg chg="addSp modSp">
        <pc:chgData name="Jernej Kavka" userId="39e6ea44-00e0-4051-baee-a884c5c2a521" providerId="ADAL" clId="{A034D7F3-0A59-4AB5-BAA8-9D02A3192EF8}" dt="2020-01-31T21:52:39.139" v="684" actId="20577"/>
        <pc:sldMkLst>
          <pc:docMk/>
          <pc:sldMk cId="225138644" sldId="268"/>
        </pc:sldMkLst>
        <pc:spChg chg="mod">
          <ac:chgData name="Jernej Kavka" userId="39e6ea44-00e0-4051-baee-a884c5c2a521" providerId="ADAL" clId="{A034D7F3-0A59-4AB5-BAA8-9D02A3192EF8}" dt="2020-01-31T13:57:19.565" v="75" actId="20577"/>
          <ac:spMkLst>
            <pc:docMk/>
            <pc:sldMk cId="225138644" sldId="268"/>
            <ac:spMk id="6" creationId="{00000000-0000-0000-0000-000000000000}"/>
          </ac:spMkLst>
        </pc:spChg>
        <pc:spChg chg="add mod">
          <ac:chgData name="Jernej Kavka" userId="39e6ea44-00e0-4051-baee-a884c5c2a521" providerId="ADAL" clId="{A034D7F3-0A59-4AB5-BAA8-9D02A3192EF8}" dt="2020-01-31T21:52:29.424" v="682" actId="2763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39.139" v="68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57:27.904" v="81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" userId="39e6ea44-00e0-4051-baee-a884c5c2a521" providerId="ADAL" clId="{A034D7F3-0A59-4AB5-BAA8-9D02A3192EF8}" dt="2020-01-31T13:40:35.525" v="56" actId="20577"/>
        <pc:sldMkLst>
          <pc:docMk/>
          <pc:sldMk cId="2475082387" sldId="270"/>
        </pc:sldMkLst>
        <pc:spChg chg="mod">
          <ac:chgData name="Jernej Kavka" userId="39e6ea44-00e0-4051-baee-a884c5c2a521" providerId="ADAL" clId="{A034D7F3-0A59-4AB5-BAA8-9D02A3192EF8}" dt="2020-01-31T13:40:35.525" v="56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20:47.234" v="45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">
        <pc:chgData name="Jernej Kavka" userId="39e6ea44-00e0-4051-baee-a884c5c2a521" providerId="ADAL" clId="{A034D7F3-0A59-4AB5-BAA8-9D02A3192EF8}" dt="2020-01-31T13:19:38.325" v="1" actId="2696"/>
        <pc:sldMkLst>
          <pc:docMk/>
          <pc:sldMk cId="2495517001" sldId="28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1656530744" sldId="30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4223147954" sldId="312"/>
        </pc:sldMkLst>
      </pc:sldChg>
      <pc:sldChg chg="ord">
        <pc:chgData name="Jernej Kavka" userId="39e6ea44-00e0-4051-baee-a884c5c2a521" providerId="ADAL" clId="{A034D7F3-0A59-4AB5-BAA8-9D02A3192EF8}" dt="2020-01-31T21:54:24.831" v="691"/>
        <pc:sldMkLst>
          <pc:docMk/>
          <pc:sldMk cId="239541793" sldId="31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3860042488" sldId="324"/>
        </pc:sldMkLst>
      </pc:sldChg>
      <pc:sldChg chg="modSp add">
        <pc:chgData name="Jernej Kavka" userId="39e6ea44-00e0-4051-baee-a884c5c2a521" providerId="ADAL" clId="{A034D7F3-0A59-4AB5-BAA8-9D02A3192EF8}" dt="2020-01-31T21:58:34.124" v="696" actId="207"/>
        <pc:sldMkLst>
          <pc:docMk/>
          <pc:sldMk cId="3033037449" sldId="331"/>
        </pc:sldMkLst>
        <pc:spChg chg="mod">
          <ac:chgData name="Jernej Kavka" userId="39e6ea44-00e0-4051-baee-a884c5c2a521" providerId="ADAL" clId="{A034D7F3-0A59-4AB5-BAA8-9D02A3192EF8}" dt="2020-01-31T21:58:34.124" v="696" actId="207"/>
          <ac:spMkLst>
            <pc:docMk/>
            <pc:sldMk cId="3033037449" sldId="331"/>
            <ac:spMk id="2" creationId="{A570092D-EFCB-4305-AA0B-55DE59BAF842}"/>
          </ac:spMkLst>
        </pc:spChg>
      </pc:sldChg>
      <pc:sldChg chg="del">
        <pc:chgData name="Jernej Kavka" userId="39e6ea44-00e0-4051-baee-a884c5c2a521" providerId="ADAL" clId="{A034D7F3-0A59-4AB5-BAA8-9D02A3192EF8}" dt="2020-01-31T13:19:39.733" v="2" actId="2696"/>
        <pc:sldMkLst>
          <pc:docMk/>
          <pc:sldMk cId="1860489140" sldId="349"/>
        </pc:sldMkLst>
      </pc:sldChg>
      <pc:sldChg chg="modSp ord">
        <pc:chgData name="Jernej Kavka" userId="39e6ea44-00e0-4051-baee-a884c5c2a521" providerId="ADAL" clId="{A034D7F3-0A59-4AB5-BAA8-9D02A3192EF8}" dt="2020-01-31T21:51:06.406" v="662"/>
        <pc:sldMkLst>
          <pc:docMk/>
          <pc:sldMk cId="960313059" sldId="350"/>
        </pc:sldMkLst>
        <pc:spChg chg="mod">
          <ac:chgData name="Jernej Kavka" userId="39e6ea44-00e0-4051-baee-a884c5c2a521" providerId="ADAL" clId="{A034D7F3-0A59-4AB5-BAA8-9D02A3192EF8}" dt="2020-01-31T13:41:00.282" v="58" actId="313"/>
          <ac:spMkLst>
            <pc:docMk/>
            <pc:sldMk cId="960313059" sldId="350"/>
            <ac:spMk id="10" creationId="{C7B8F27F-BDA5-40B6-8E87-DC5B32601E7D}"/>
          </ac:spMkLst>
        </pc:spChg>
      </pc:sldChg>
      <pc:sldChg chg="del ord">
        <pc:chgData name="Jernej Kavka" userId="39e6ea44-00e0-4051-baee-a884c5c2a521" providerId="ADAL" clId="{A034D7F3-0A59-4AB5-BAA8-9D02A3192EF8}" dt="2020-01-31T21:54:17.959" v="690" actId="2696"/>
        <pc:sldMkLst>
          <pc:docMk/>
          <pc:sldMk cId="3817707240" sldId="351"/>
        </pc:sldMkLst>
      </pc:sldChg>
      <pc:sldChg chg="del">
        <pc:chgData name="Jernej Kavka" userId="39e6ea44-00e0-4051-baee-a884c5c2a521" providerId="ADAL" clId="{A034D7F3-0A59-4AB5-BAA8-9D02A3192EF8}" dt="2020-01-31T21:51:41.773" v="666" actId="2696"/>
        <pc:sldMkLst>
          <pc:docMk/>
          <pc:sldMk cId="420370383" sldId="352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2154385050" sldId="353"/>
        </pc:sldMkLst>
      </pc:sldChg>
      <pc:sldChg chg="ord">
        <pc:chgData name="Jernej Kavka" userId="39e6ea44-00e0-4051-baee-a884c5c2a521" providerId="ADAL" clId="{A034D7F3-0A59-4AB5-BAA8-9D02A3192EF8}" dt="2020-01-31T13:45:02.653" v="60"/>
        <pc:sldMkLst>
          <pc:docMk/>
          <pc:sldMk cId="75529492" sldId="354"/>
        </pc:sldMkLst>
      </pc:sldChg>
      <pc:sldChg chg="addSp delSp modSp ord">
        <pc:chgData name="Jernej Kavka" userId="39e6ea44-00e0-4051-baee-a884c5c2a521" providerId="ADAL" clId="{A034D7F3-0A59-4AB5-BAA8-9D02A3192EF8}" dt="2020-01-31T22:00:15.162" v="699" actId="208"/>
        <pc:sldMkLst>
          <pc:docMk/>
          <pc:sldMk cId="2818883742" sldId="356"/>
        </pc:sldMkLst>
        <pc:picChg chg="del">
          <ac:chgData name="Jernej Kavka" userId="39e6ea44-00e0-4051-baee-a884c5c2a521" providerId="ADAL" clId="{A034D7F3-0A59-4AB5-BAA8-9D02A3192EF8}" dt="2020-01-31T22:00:02.214" v="698" actId="478"/>
          <ac:picMkLst>
            <pc:docMk/>
            <pc:sldMk cId="2818883742" sldId="356"/>
            <ac:picMk id="5" creationId="{EE382283-E086-4C07-A442-F217900965A4}"/>
          </ac:picMkLst>
        </pc:picChg>
        <pc:picChg chg="add mod">
          <ac:chgData name="Jernej Kavka" userId="39e6ea44-00e0-4051-baee-a884c5c2a521" providerId="ADAL" clId="{A034D7F3-0A59-4AB5-BAA8-9D02A3192EF8}" dt="2020-01-31T22:00:15.162" v="699" actId="208"/>
          <ac:picMkLst>
            <pc:docMk/>
            <pc:sldMk cId="2818883742" sldId="356"/>
            <ac:picMk id="6" creationId="{5D8F5614-8D7B-4E09-B039-AC5724B670A5}"/>
          </ac:picMkLst>
        </pc:picChg>
      </pc:sldChg>
      <pc:sldChg chg="add">
        <pc:chgData name="Jernej Kavka" userId="39e6ea44-00e0-4051-baee-a884c5c2a521" providerId="ADAL" clId="{A034D7F3-0A59-4AB5-BAA8-9D02A3192EF8}" dt="2020-01-31T13:19:35.982" v="0"/>
        <pc:sldMkLst>
          <pc:docMk/>
          <pc:sldMk cId="1224349915" sldId="364"/>
        </pc:sldMkLst>
      </pc:sldChg>
      <pc:sldChg chg="addSp delSp modSp add ord">
        <pc:chgData name="Jernej Kavka" userId="39e6ea44-00e0-4051-baee-a884c5c2a521" providerId="ADAL" clId="{A034D7F3-0A59-4AB5-BAA8-9D02A3192EF8}" dt="2020-01-31T22:07:46.236" v="705" actId="1076"/>
        <pc:sldMkLst>
          <pc:docMk/>
          <pc:sldMk cId="1494373701" sldId="383"/>
        </pc:sldMkLst>
        <pc:picChg chg="del">
          <ac:chgData name="Jernej Kavka" userId="39e6ea44-00e0-4051-baee-a884c5c2a521" providerId="ADAL" clId="{A034D7F3-0A59-4AB5-BAA8-9D02A3192EF8}" dt="2020-01-31T22:07:29.473" v="700" actId="478"/>
          <ac:picMkLst>
            <pc:docMk/>
            <pc:sldMk cId="1494373701" sldId="383"/>
            <ac:picMk id="3" creationId="{0255DF03-2A5C-4CAC-8A7E-429C5F078820}"/>
          </ac:picMkLst>
        </pc:picChg>
        <pc:picChg chg="add mod">
          <ac:chgData name="Jernej Kavka" userId="39e6ea44-00e0-4051-baee-a884c5c2a521" providerId="ADAL" clId="{A034D7F3-0A59-4AB5-BAA8-9D02A3192EF8}" dt="2020-01-31T22:07:46.236" v="705" actId="1076"/>
          <ac:picMkLst>
            <pc:docMk/>
            <pc:sldMk cId="1494373701" sldId="383"/>
            <ac:picMk id="5" creationId="{E20FE0AF-B2FD-4135-A493-24089D23B3D6}"/>
          </ac:picMkLst>
        </pc:picChg>
      </pc:sldChg>
      <pc:sldChg chg="addSp delSp modSp add del modAnim">
        <pc:chgData name="Jernej Kavka" userId="39e6ea44-00e0-4051-baee-a884c5c2a521" providerId="ADAL" clId="{A034D7F3-0A59-4AB5-BAA8-9D02A3192EF8}" dt="2020-01-31T21:13:23.995" v="216" actId="2696"/>
        <pc:sldMkLst>
          <pc:docMk/>
          <pc:sldMk cId="3774125687" sldId="384"/>
        </pc:sldMkLst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2" creationId="{67D9FEEB-1D07-4A21-BA32-F9B7BB667423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3" creationId="{0E0525F4-ED8C-4A2A-9276-6A8AF984083A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4" creationId="{D56C0976-6CDB-497F-B7EA-D0FC0817A08B}"/>
          </ac:spMkLst>
        </pc:spChg>
        <pc:spChg chg="add mod">
          <ac:chgData name="Jernej Kavka" userId="39e6ea44-00e0-4051-baee-a884c5c2a521" providerId="ADAL" clId="{A034D7F3-0A59-4AB5-BAA8-9D02A3192EF8}" dt="2020-01-31T21:10:31.177" v="95" actId="20577"/>
          <ac:spMkLst>
            <pc:docMk/>
            <pc:sldMk cId="3774125687" sldId="384"/>
            <ac:spMk id="5" creationId="{A01CB0B0-6BD1-4750-BC93-686C42EEF5FA}"/>
          </ac:spMkLst>
        </pc:spChg>
        <pc:spChg chg="add mod">
          <ac:chgData name="Jernej Kavka" userId="39e6ea44-00e0-4051-baee-a884c5c2a521" providerId="ADAL" clId="{A034D7F3-0A59-4AB5-BAA8-9D02A3192EF8}" dt="2020-01-31T21:11:18.541" v="187" actId="20577"/>
          <ac:spMkLst>
            <pc:docMk/>
            <pc:sldMk cId="3774125687" sldId="384"/>
            <ac:spMk id="6" creationId="{2CEB0181-FE9E-4ED4-BB98-A0EB3C825D2F}"/>
          </ac:spMkLst>
        </pc:spChg>
      </pc:sldChg>
      <pc:sldChg chg="addSp delSp modSp add ord">
        <pc:chgData name="Jernej Kavka" userId="39e6ea44-00e0-4051-baee-a884c5c2a521" providerId="ADAL" clId="{A034D7F3-0A59-4AB5-BAA8-9D02A3192EF8}" dt="2020-01-31T21:20:57.656" v="326"/>
        <pc:sldMkLst>
          <pc:docMk/>
          <pc:sldMk cId="595868773" sldId="385"/>
        </pc:sldMkLst>
        <pc:spChg chg="mod">
          <ac:chgData name="Jernej Kavka" userId="39e6ea44-00e0-4051-baee-a884c5c2a521" providerId="ADAL" clId="{A034D7F3-0A59-4AB5-BAA8-9D02A3192EF8}" dt="2020-01-31T21:14:35.635" v="221" actId="207"/>
          <ac:spMkLst>
            <pc:docMk/>
            <pc:sldMk cId="595868773" sldId="385"/>
            <ac:spMk id="2" creationId="{87043CB2-68BE-4419-B1A8-F2C3204008D0}"/>
          </ac:spMkLst>
        </pc:spChg>
        <pc:spChg chg="del">
          <ac:chgData name="Jernej Kavka" userId="39e6ea44-00e0-4051-baee-a884c5c2a521" providerId="ADAL" clId="{A034D7F3-0A59-4AB5-BAA8-9D02A3192EF8}" dt="2020-01-31T21:13:59.919" v="217"/>
          <ac:spMkLst>
            <pc:docMk/>
            <pc:sldMk cId="595868773" sldId="385"/>
            <ac:spMk id="3" creationId="{0F5DE950-24A7-43FF-9E43-835088919A39}"/>
          </ac:spMkLst>
        </pc:spChg>
        <pc:spChg chg="add del mod">
          <ac:chgData name="Jernej Kavka" userId="39e6ea44-00e0-4051-baee-a884c5c2a521" providerId="ADAL" clId="{A034D7F3-0A59-4AB5-BAA8-9D02A3192EF8}" dt="2020-01-31T21:14:22.197" v="218"/>
          <ac:spMkLst>
            <pc:docMk/>
            <pc:sldMk cId="595868773" sldId="385"/>
            <ac:spMk id="5" creationId="{C479DDFF-D13C-4547-84B5-FAC93C399462}"/>
          </ac:spMkLst>
        </pc:spChg>
        <pc:picChg chg="add mod">
          <ac:chgData name="Jernej Kavka" userId="39e6ea44-00e0-4051-baee-a884c5c2a521" providerId="ADAL" clId="{A034D7F3-0A59-4AB5-BAA8-9D02A3192EF8}" dt="2020-01-31T21:14:22.197" v="218"/>
          <ac:picMkLst>
            <pc:docMk/>
            <pc:sldMk cId="595868773" sldId="385"/>
            <ac:picMk id="6" creationId="{372FBA7F-1A53-490B-B703-47A475D33894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16:34.058" v="271"/>
        <pc:sldMkLst>
          <pc:docMk/>
          <pc:sldMk cId="2465844756" sldId="386"/>
        </pc:sldMkLst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2" creationId="{FEFD51B7-AF5F-44BA-8901-E22DE715E633}"/>
          </ac:spMkLst>
        </pc:spChg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3" creationId="{C6562339-0E99-4C81-A1C4-68529D933670}"/>
          </ac:spMkLst>
        </pc:spChg>
        <pc:spChg chg="add mod">
          <ac:chgData name="Jernej Kavka" userId="39e6ea44-00e0-4051-baee-a884c5c2a521" providerId="ADAL" clId="{A034D7F3-0A59-4AB5-BAA8-9D02A3192EF8}" dt="2020-01-31T21:13:15.767" v="214" actId="207"/>
          <ac:spMkLst>
            <pc:docMk/>
            <pc:sldMk cId="2465844756" sldId="386"/>
            <ac:spMk id="5" creationId="{7438E2D0-8050-4ED2-943A-EF6ECFDD799E}"/>
          </ac:spMkLst>
        </pc:spChg>
        <pc:spChg chg="add del mod">
          <ac:chgData name="Jernej Kavka" userId="39e6ea44-00e0-4051-baee-a884c5c2a521" providerId="ADAL" clId="{A034D7F3-0A59-4AB5-BAA8-9D02A3192EF8}" dt="2020-01-31T21:12:53.905" v="212"/>
          <ac:spMkLst>
            <pc:docMk/>
            <pc:sldMk cId="2465844756" sldId="386"/>
            <ac:spMk id="6" creationId="{CD79EA4E-39C4-4387-8FDB-EB02DFEF68F5}"/>
          </ac:spMkLst>
        </pc:spChg>
        <pc:picChg chg="add mod">
          <ac:chgData name="Jernej Kavka" userId="39e6ea44-00e0-4051-baee-a884c5c2a521" providerId="ADAL" clId="{A034D7F3-0A59-4AB5-BAA8-9D02A3192EF8}" dt="2020-01-31T21:13:17.158" v="215" actId="1076"/>
          <ac:picMkLst>
            <pc:docMk/>
            <pc:sldMk cId="2465844756" sldId="386"/>
            <ac:picMk id="7" creationId="{50CDA065-D88E-4778-BDC6-12A514ADED67}"/>
          </ac:picMkLst>
        </pc:picChg>
      </pc:sldChg>
      <pc:sldChg chg="addSp delSp modSp add modTransition">
        <pc:chgData name="Jernej Kavka" userId="39e6ea44-00e0-4051-baee-a884c5c2a521" providerId="ADAL" clId="{A034D7F3-0A59-4AB5-BAA8-9D02A3192EF8}" dt="2020-01-31T22:09:08.129" v="706"/>
        <pc:sldMkLst>
          <pc:docMk/>
          <pc:sldMk cId="2102063959" sldId="387"/>
        </pc:sldMkLst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2" creationId="{EF28BF6C-F365-424F-B9D3-EEB3CD981612}"/>
          </ac:spMkLst>
        </pc:spChg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3" creationId="{9AA7FA4F-0B84-42C6-B32E-F00FE364195F}"/>
          </ac:spMkLst>
        </pc:spChg>
        <pc:spChg chg="add mod">
          <ac:chgData name="Jernej Kavka" userId="39e6ea44-00e0-4051-baee-a884c5c2a521" providerId="ADAL" clId="{A034D7F3-0A59-4AB5-BAA8-9D02A3192EF8}" dt="2020-01-31T21:15:58.477" v="242" actId="20577"/>
          <ac:spMkLst>
            <pc:docMk/>
            <pc:sldMk cId="2102063959" sldId="387"/>
            <ac:spMk id="4" creationId="{55879AE2-96C5-470C-B167-59D391C8065F}"/>
          </ac:spMkLst>
        </pc:spChg>
        <pc:spChg chg="add mod">
          <ac:chgData name="Jernej Kavka" userId="39e6ea44-00e0-4051-baee-a884c5c2a521" providerId="ADAL" clId="{A034D7F3-0A59-4AB5-BAA8-9D02A3192EF8}" dt="2020-01-31T21:17:27.146" v="314" actId="20577"/>
          <ac:spMkLst>
            <pc:docMk/>
            <pc:sldMk cId="2102063959" sldId="387"/>
            <ac:spMk id="5" creationId="{10D5D3B4-7CBF-43E5-8E0A-095A8C3EEDDD}"/>
          </ac:spMkLst>
        </pc:spChg>
      </pc:sldChg>
      <pc:sldChg chg="addSp delSp modSp add del">
        <pc:chgData name="Jernej Kavka" userId="39e6ea44-00e0-4051-baee-a884c5c2a521" providerId="ADAL" clId="{A034D7F3-0A59-4AB5-BAA8-9D02A3192EF8}" dt="2020-01-31T21:19:49.026" v="325" actId="2696"/>
        <pc:sldMkLst>
          <pc:docMk/>
          <pc:sldMk cId="3715427675" sldId="388"/>
        </pc:sldMkLst>
        <pc:spChg chg="mod">
          <ac:chgData name="Jernej Kavka" userId="39e6ea44-00e0-4051-baee-a884c5c2a521" providerId="ADAL" clId="{A034D7F3-0A59-4AB5-BAA8-9D02A3192EF8}" dt="2020-01-31T21:17:34.948" v="321" actId="20577"/>
          <ac:spMkLst>
            <pc:docMk/>
            <pc:sldMk cId="3715427675" sldId="388"/>
            <ac:spMk id="2" creationId="{FAFA33CC-EAB9-4622-9F2A-7EBB896EDDF8}"/>
          </ac:spMkLst>
        </pc:spChg>
        <pc:spChg chg="del">
          <ac:chgData name="Jernej Kavka" userId="39e6ea44-00e0-4051-baee-a884c5c2a521" providerId="ADAL" clId="{A034D7F3-0A59-4AB5-BAA8-9D02A3192EF8}" dt="2020-01-31T21:19:40.420" v="322"/>
          <ac:spMkLst>
            <pc:docMk/>
            <pc:sldMk cId="3715427675" sldId="388"/>
            <ac:spMk id="3" creationId="{3BE44A0A-2062-4C5B-BBEF-916AC28BC8CD}"/>
          </ac:spMkLst>
        </pc:spChg>
        <pc:spChg chg="add del mod">
          <ac:chgData name="Jernej Kavka" userId="39e6ea44-00e0-4051-baee-a884c5c2a521" providerId="ADAL" clId="{A034D7F3-0A59-4AB5-BAA8-9D02A3192EF8}" dt="2020-01-31T21:19:44.211" v="324"/>
          <ac:spMkLst>
            <pc:docMk/>
            <pc:sldMk cId="3715427675" sldId="388"/>
            <ac:spMk id="5" creationId="{A5C0BCB4-669E-4AEA-823F-DB8CA26162EA}"/>
          </ac:spMkLst>
        </pc:spChg>
        <pc:picChg chg="add del mod">
          <ac:chgData name="Jernej Kavka" userId="39e6ea44-00e0-4051-baee-a884c5c2a521" providerId="ADAL" clId="{A034D7F3-0A59-4AB5-BAA8-9D02A3192EF8}" dt="2020-01-31T21:19:44.211" v="324"/>
          <ac:picMkLst>
            <pc:docMk/>
            <pc:sldMk cId="3715427675" sldId="388"/>
            <ac:picMk id="6" creationId="{82BE5DFF-3FA2-45CF-8F29-6CA1EC7AA2DC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22:34.350" v="494" actId="20577"/>
        <pc:sldMkLst>
          <pc:docMk/>
          <pc:sldMk cId="4025581138" sldId="388"/>
        </pc:sldMkLst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2" creationId="{6788A1A3-862A-4741-9506-05E01D16277E}"/>
          </ac:spMkLst>
        </pc:spChg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3" creationId="{4FA9EC3B-FBFE-430D-BFB2-EDEE95E1813E}"/>
          </ac:spMkLst>
        </pc:spChg>
        <pc:spChg chg="add mod">
          <ac:chgData name="Jernej Kavka" userId="39e6ea44-00e0-4051-baee-a884c5c2a521" providerId="ADAL" clId="{A034D7F3-0A59-4AB5-BAA8-9D02A3192EF8}" dt="2020-01-31T21:21:23.611" v="354" actId="20577"/>
          <ac:spMkLst>
            <pc:docMk/>
            <pc:sldMk cId="4025581138" sldId="388"/>
            <ac:spMk id="4" creationId="{7E39417E-79D8-4E82-BB76-19F858DEA3E7}"/>
          </ac:spMkLst>
        </pc:spChg>
        <pc:spChg chg="add mod">
          <ac:chgData name="Jernej Kavka" userId="39e6ea44-00e0-4051-baee-a884c5c2a521" providerId="ADAL" clId="{A034D7F3-0A59-4AB5-BAA8-9D02A3192EF8}" dt="2020-01-31T21:22:34.350" v="494" actId="20577"/>
          <ac:spMkLst>
            <pc:docMk/>
            <pc:sldMk cId="4025581138" sldId="388"/>
            <ac:spMk id="5" creationId="{517F1693-CDB4-4AA5-A385-118093EA1AE2}"/>
          </ac:spMkLst>
        </pc:spChg>
      </pc:sldChg>
      <pc:sldChg chg="addSp delSp modSp add">
        <pc:chgData name="Jernej Kavka" userId="39e6ea44-00e0-4051-baee-a884c5c2a521" providerId="ADAL" clId="{A034D7F3-0A59-4AB5-BAA8-9D02A3192EF8}" dt="2020-01-31T21:24:23.620" v="504" actId="207"/>
        <pc:sldMkLst>
          <pc:docMk/>
          <pc:sldMk cId="910126100" sldId="389"/>
        </pc:sldMkLst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2" creationId="{0FD27356-3392-47B6-A754-2D6942863F03}"/>
          </ac:spMkLst>
        </pc:spChg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3" creationId="{3662BC68-485C-4073-B66B-07092819ECA5}"/>
          </ac:spMkLst>
        </pc:spChg>
        <pc:spChg chg="add mod">
          <ac:chgData name="Jernej Kavka" userId="39e6ea44-00e0-4051-baee-a884c5c2a521" providerId="ADAL" clId="{A034D7F3-0A59-4AB5-BAA8-9D02A3192EF8}" dt="2020-01-31T21:24:23.620" v="504" actId="207"/>
          <ac:spMkLst>
            <pc:docMk/>
            <pc:sldMk cId="910126100" sldId="389"/>
            <ac:spMk id="5" creationId="{49F00C1C-21C0-4474-A97F-46B5785E672E}"/>
          </ac:spMkLst>
        </pc:spChg>
        <pc:spChg chg="add del mod">
          <ac:chgData name="Jernej Kavka" userId="39e6ea44-00e0-4051-baee-a884c5c2a521" providerId="ADAL" clId="{A034D7F3-0A59-4AB5-BAA8-9D02A3192EF8}" dt="2020-01-31T21:23:34.915" v="497"/>
          <ac:spMkLst>
            <pc:docMk/>
            <pc:sldMk cId="910126100" sldId="389"/>
            <ac:spMk id="6" creationId="{77D9D981-A09F-4658-A112-3A54AC26619A}"/>
          </ac:spMkLst>
        </pc:spChg>
        <pc:picChg chg="add mod">
          <ac:chgData name="Jernej Kavka" userId="39e6ea44-00e0-4051-baee-a884c5c2a521" providerId="ADAL" clId="{A034D7F3-0A59-4AB5-BAA8-9D02A3192EF8}" dt="2020-01-31T21:23:34.915" v="497"/>
          <ac:picMkLst>
            <pc:docMk/>
            <pc:sldMk cId="910126100" sldId="389"/>
            <ac:picMk id="7" creationId="{D838A7DA-C29C-46A7-BFC4-5C9E6AE66034}"/>
          </ac:picMkLst>
        </pc:picChg>
        <pc:cxnChg chg="add mod">
          <ac:chgData name="Jernej Kavka" userId="39e6ea44-00e0-4051-baee-a884c5c2a521" providerId="ADAL" clId="{A034D7F3-0A59-4AB5-BAA8-9D02A3192EF8}" dt="2020-01-31T21:24:08.558" v="501" actId="14100"/>
          <ac:cxnSpMkLst>
            <pc:docMk/>
            <pc:sldMk cId="910126100" sldId="389"/>
            <ac:cxnSpMk id="9" creationId="{E3A1A223-868E-4E4B-A8A5-7AAB6A290302}"/>
          </ac:cxnSpMkLst>
        </pc:cxnChg>
      </pc:sldChg>
      <pc:sldChg chg="addSp delSp modSp add">
        <pc:chgData name="Jernej Kavka" userId="39e6ea44-00e0-4051-baee-a884c5c2a521" providerId="ADAL" clId="{A034D7F3-0A59-4AB5-BAA8-9D02A3192EF8}" dt="2020-01-31T21:26:36.937" v="510" actId="207"/>
        <pc:sldMkLst>
          <pc:docMk/>
          <pc:sldMk cId="3942350211" sldId="390"/>
        </pc:sldMkLst>
        <pc:spChg chg="del">
          <ac:chgData name="Jernej Kavka" userId="39e6ea44-00e0-4051-baee-a884c5c2a521" providerId="ADAL" clId="{A034D7F3-0A59-4AB5-BAA8-9D02A3192EF8}" dt="2020-01-31T21:25:56.646" v="506"/>
          <ac:spMkLst>
            <pc:docMk/>
            <pc:sldMk cId="3942350211" sldId="390"/>
            <ac:spMk id="2" creationId="{B788D343-8CC4-4336-A7E1-8F5664A3C1CC}"/>
          </ac:spMkLst>
        </pc:spChg>
        <pc:spChg chg="mod">
          <ac:chgData name="Jernej Kavka" userId="39e6ea44-00e0-4051-baee-a884c5c2a521" providerId="ADAL" clId="{A034D7F3-0A59-4AB5-BAA8-9D02A3192EF8}" dt="2020-01-31T21:26:36.937" v="510" actId="207"/>
          <ac:spMkLst>
            <pc:docMk/>
            <pc:sldMk cId="3942350211" sldId="390"/>
            <ac:spMk id="3" creationId="{32FA32D7-56E1-472D-BCF1-F12C4D6C1656}"/>
          </ac:spMkLst>
        </pc:spChg>
        <pc:picChg chg="add mod modCrop">
          <ac:chgData name="Jernej Kavka" userId="39e6ea44-00e0-4051-baee-a884c5c2a521" providerId="ADAL" clId="{A034D7F3-0A59-4AB5-BAA8-9D02A3192EF8}" dt="2020-01-31T21:26:15.663" v="507" actId="18131"/>
          <ac:picMkLst>
            <pc:docMk/>
            <pc:sldMk cId="3942350211" sldId="390"/>
            <ac:picMk id="4" creationId="{40E82A6A-6C24-4308-997F-322ED3C8068A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32:54.001" v="606"/>
        <pc:sldMkLst>
          <pc:docMk/>
          <pc:sldMk cId="219371999" sldId="391"/>
        </pc:sldMkLst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2" creationId="{6563057F-448A-4A10-A161-112906B27430}"/>
          </ac:spMkLst>
        </pc:spChg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3" creationId="{979B3A1E-BBCD-499A-8303-DF3400FA3137}"/>
          </ac:spMkLst>
        </pc:spChg>
        <pc:spChg chg="add mod">
          <ac:chgData name="Jernej Kavka" userId="39e6ea44-00e0-4051-baee-a884c5c2a521" providerId="ADAL" clId="{A034D7F3-0A59-4AB5-BAA8-9D02A3192EF8}" dt="2020-01-31T21:32:23.388" v="562" actId="20577"/>
          <ac:spMkLst>
            <pc:docMk/>
            <pc:sldMk cId="219371999" sldId="391"/>
            <ac:spMk id="4" creationId="{339A34D3-4C56-4534-BC55-808CC1873C28}"/>
          </ac:spMkLst>
        </pc:spChg>
        <pc:spChg chg="add mod">
          <ac:chgData name="Jernej Kavka" userId="39e6ea44-00e0-4051-baee-a884c5c2a521" providerId="ADAL" clId="{A034D7F3-0A59-4AB5-BAA8-9D02A3192EF8}" dt="2020-01-31T21:32:05.720" v="540" actId="20577"/>
          <ac:spMkLst>
            <pc:docMk/>
            <pc:sldMk cId="219371999" sldId="391"/>
            <ac:spMk id="5" creationId="{845A0A38-1238-41FE-9194-8E3C9ED2620F}"/>
          </ac:spMkLst>
        </pc:spChg>
        <pc:picChg chg="add mod">
          <ac:chgData name="Jernej Kavka" userId="39e6ea44-00e0-4051-baee-a884c5c2a521" providerId="ADAL" clId="{A034D7F3-0A59-4AB5-BAA8-9D02A3192EF8}" dt="2020-01-31T21:32:12.238" v="542" actId="1076"/>
          <ac:picMkLst>
            <pc:docMk/>
            <pc:sldMk cId="219371999" sldId="391"/>
            <ac:picMk id="6" creationId="{CEF0F573-CCA3-4B67-957B-9CD74E867287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5:31.911" v="639" actId="113"/>
        <pc:sldMkLst>
          <pc:docMk/>
          <pc:sldMk cId="3615448038" sldId="392"/>
        </pc:sldMkLst>
        <pc:spChg chg="mod">
          <ac:chgData name="Jernej Kavka" userId="39e6ea44-00e0-4051-baee-a884c5c2a521" providerId="ADAL" clId="{A034D7F3-0A59-4AB5-BAA8-9D02A3192EF8}" dt="2020-01-31T21:32:50.136" v="605" actId="20577"/>
          <ac:spMkLst>
            <pc:docMk/>
            <pc:sldMk cId="3615448038" sldId="392"/>
            <ac:spMk id="2" creationId="{2AC813A9-FC56-47AC-85A9-0488CFD99EAA}"/>
          </ac:spMkLst>
        </pc:spChg>
        <pc:spChg chg="mod">
          <ac:chgData name="Jernej Kavka" userId="39e6ea44-00e0-4051-baee-a884c5c2a521" providerId="ADAL" clId="{A034D7F3-0A59-4AB5-BAA8-9D02A3192EF8}" dt="2020-01-31T21:35:31.911" v="639" actId="113"/>
          <ac:spMkLst>
            <pc:docMk/>
            <pc:sldMk cId="3615448038" sldId="392"/>
            <ac:spMk id="3" creationId="{4829A9C2-455F-4838-88E3-8609B9FB5778}"/>
          </ac:spMkLst>
        </pc:spChg>
        <pc:picChg chg="add del mod">
          <ac:chgData name="Jernej Kavka" userId="39e6ea44-00e0-4051-baee-a884c5c2a521" providerId="ADAL" clId="{A034D7F3-0A59-4AB5-BAA8-9D02A3192EF8}" dt="2020-01-31T21:33:26.259" v="612"/>
          <ac:picMkLst>
            <pc:docMk/>
            <pc:sldMk cId="3615448038" sldId="392"/>
            <ac:picMk id="6" creationId="{A2B0552C-1D94-435E-8F5B-50D7641AB14A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6:02.527" v="660" actId="20577"/>
        <pc:sldMkLst>
          <pc:docMk/>
          <pc:sldMk cId="3385550611" sldId="393"/>
        </pc:sldMkLst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2" creationId="{5CC76FA1-3693-4761-9925-5C01B4E5070F}"/>
          </ac:spMkLst>
        </pc:spChg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3" creationId="{C9EF81A9-7AEC-4895-BF4B-587E3FBE5142}"/>
          </ac:spMkLst>
        </pc:spChg>
        <pc:spChg chg="add mod">
          <ac:chgData name="Jernej Kavka" userId="39e6ea44-00e0-4051-baee-a884c5c2a521" providerId="ADAL" clId="{A034D7F3-0A59-4AB5-BAA8-9D02A3192EF8}" dt="2020-01-31T21:36:02.527" v="660" actId="20577"/>
          <ac:spMkLst>
            <pc:docMk/>
            <pc:sldMk cId="3385550611" sldId="393"/>
            <ac:spMk id="5" creationId="{476ECEBF-60AF-4DC9-91FD-74B529F86F86}"/>
          </ac:spMkLst>
        </pc:spChg>
        <pc:spChg chg="add del mod">
          <ac:chgData name="Jernej Kavka" userId="39e6ea44-00e0-4051-baee-a884c5c2a521" providerId="ADAL" clId="{A034D7F3-0A59-4AB5-BAA8-9D02A3192EF8}" dt="2020-01-31T21:35:54.767" v="642"/>
          <ac:spMkLst>
            <pc:docMk/>
            <pc:sldMk cId="3385550611" sldId="393"/>
            <ac:spMk id="6" creationId="{38B450C4-C669-4B4C-8278-EB9243E290C2}"/>
          </ac:spMkLst>
        </pc:spChg>
        <pc:picChg chg="add mod">
          <ac:chgData name="Jernej Kavka" userId="39e6ea44-00e0-4051-baee-a884c5c2a521" providerId="ADAL" clId="{A034D7F3-0A59-4AB5-BAA8-9D02A3192EF8}" dt="2020-01-31T21:35:54.767" v="642"/>
          <ac:picMkLst>
            <pc:docMk/>
            <pc:sldMk cId="3385550611" sldId="393"/>
            <ac:picMk id="7" creationId="{1133614E-4D7E-40D1-A054-8C9322EA910E}"/>
          </ac:picMkLst>
        </pc:picChg>
      </pc:sldChg>
      <pc:sldChg chg="modSp add">
        <pc:chgData name="Jernej Kavka" userId="39e6ea44-00e0-4051-baee-a884c5c2a521" providerId="ADAL" clId="{A034D7F3-0A59-4AB5-BAA8-9D02A3192EF8}" dt="2020-01-31T21:52:15.563" v="678"/>
        <pc:sldMkLst>
          <pc:docMk/>
          <pc:sldMk cId="4139030534" sldId="394"/>
        </pc:sldMkLst>
        <pc:spChg chg="mod">
          <ac:chgData name="Jernej Kavka" userId="39e6ea44-00e0-4051-baee-a884c5c2a521" providerId="ADAL" clId="{A034D7F3-0A59-4AB5-BAA8-9D02A3192EF8}" dt="2020-01-31T21:51:31.008" v="664" actId="207"/>
          <ac:spMkLst>
            <pc:docMk/>
            <pc:sldMk cId="4139030534" sldId="394"/>
            <ac:spMk id="6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2:15.563" v="678"/>
          <ac:spMkLst>
            <pc:docMk/>
            <pc:sldMk cId="4139030534" sldId="394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13.271" v="677" actId="27636"/>
          <ac:spMkLst>
            <pc:docMk/>
            <pc:sldMk cId="4139030534" sldId="394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1:22.695" v="663" actId="207"/>
          <ac:spMkLst>
            <pc:docMk/>
            <pc:sldMk cId="4139030534" sldId="394"/>
            <ac:spMk id="21" creationId="{00000000-0000-0000-0000-000000000000}"/>
          </ac:spMkLst>
        </pc:spChg>
      </pc:sldChg>
      <pc:sldChg chg="modSp add del">
        <pc:chgData name="Jernej Kavka" userId="39e6ea44-00e0-4051-baee-a884c5c2a521" providerId="ADAL" clId="{A034D7F3-0A59-4AB5-BAA8-9D02A3192EF8}" dt="2020-01-31T21:54:10.602" v="688" actId="2696"/>
        <pc:sldMkLst>
          <pc:docMk/>
          <pc:sldMk cId="622203436" sldId="395"/>
        </pc:sldMkLst>
        <pc:spChg chg="mod">
          <ac:chgData name="Jernej Kavka" userId="39e6ea44-00e0-4051-baee-a884c5c2a521" providerId="ADAL" clId="{A034D7F3-0A59-4AB5-BAA8-9D02A3192EF8}" dt="2020-01-31T21:51:55.951" v="673" actId="20577"/>
          <ac:spMkLst>
            <pc:docMk/>
            <pc:sldMk cId="622203436" sldId="395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1:50.850" v="671" actId="27636"/>
          <ac:spMkLst>
            <pc:docMk/>
            <pc:sldMk cId="622203436" sldId="395"/>
            <ac:spMk id="18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03.237" v="687" actId="207"/>
        <pc:sldMkLst>
          <pc:docMk/>
          <pc:sldMk cId="3532969012" sldId="396"/>
        </pc:sldMkLst>
        <pc:spChg chg="mod">
          <ac:chgData name="Jernej Kavka" userId="39e6ea44-00e0-4051-baee-a884c5c2a521" providerId="ADAL" clId="{A034D7F3-0A59-4AB5-BAA8-9D02A3192EF8}" dt="2020-01-31T21:54:03.237" v="687" actId="207"/>
          <ac:spMkLst>
            <pc:docMk/>
            <pc:sldMk cId="3532969012" sldId="396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3:57.184" v="686" actId="207"/>
          <ac:spMkLst>
            <pc:docMk/>
            <pc:sldMk cId="3532969012" sldId="396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40.190" v="693" actId="207"/>
        <pc:sldMkLst>
          <pc:docMk/>
          <pc:sldMk cId="3679748772" sldId="397"/>
        </pc:sldMkLst>
        <pc:spChg chg="mod">
          <ac:chgData name="Jernej Kavka" userId="39e6ea44-00e0-4051-baee-a884c5c2a521" providerId="ADAL" clId="{A034D7F3-0A59-4AB5-BAA8-9D02A3192EF8}" dt="2020-01-31T21:54:40.190" v="693" actId="207"/>
          <ac:spMkLst>
            <pc:docMk/>
            <pc:sldMk cId="3679748772" sldId="397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4:35.325" v="692" actId="207"/>
          <ac:spMkLst>
            <pc:docMk/>
            <pc:sldMk cId="3679748772" sldId="397"/>
            <ac:spMk id="18" creationId="{00000000-0000-0000-0000-000000000000}"/>
          </ac:spMkLst>
        </pc:spChg>
      </pc:sldChg>
      <pc:sldChg chg="add">
        <pc:chgData name="Jernej Kavka" userId="39e6ea44-00e0-4051-baee-a884c5c2a521" providerId="ADAL" clId="{A034D7F3-0A59-4AB5-BAA8-9D02A3192EF8}" dt="2020-01-31T21:56:06.730" v="694"/>
        <pc:sldMkLst>
          <pc:docMk/>
          <pc:sldMk cId="1996160832" sldId="398"/>
        </pc:sldMkLst>
      </pc:sldChg>
    </pc:docChg>
  </pc:docChgLst>
  <pc:docChgLst>
    <pc:chgData name="Jernej Kavka (JK) www.ssw.com.au" userId="39e6ea44-00e0-4051-baee-a884c5c2a521" providerId="ADAL" clId="{A034D7F3-0A59-4AB5-BAA8-9D02A3192EF8}"/>
    <pc:docChg chg="modSld">
      <pc:chgData name="Jernej Kavka (JK) www.ssw.com.au" userId="39e6ea44-00e0-4051-baee-a884c5c2a521" providerId="ADAL" clId="{A034D7F3-0A59-4AB5-BAA8-9D02A3192EF8}" dt="2020-02-09T01:07:28.198" v="2" actId="20577"/>
      <pc:docMkLst>
        <pc:docMk/>
      </pc:docMkLst>
      <pc:sldChg chg="modSp">
        <pc:chgData name="Jernej Kavka (JK) www.ssw.com.au" userId="39e6ea44-00e0-4051-baee-a884c5c2a521" providerId="ADAL" clId="{A034D7F3-0A59-4AB5-BAA8-9D02A3192EF8}" dt="2020-02-09T01:07:28.198" v="2" actId="20577"/>
        <pc:sldMkLst>
          <pc:docMk/>
          <pc:sldMk cId="3615448038" sldId="392"/>
        </pc:sldMkLst>
        <pc:spChg chg="mod">
          <ac:chgData name="Jernej Kavka (JK) www.ssw.com.au" userId="39e6ea44-00e0-4051-baee-a884c5c2a521" providerId="ADAL" clId="{A034D7F3-0A59-4AB5-BAA8-9D02A3192EF8}" dt="2020-02-09T01:07:28.198" v="2" actId="20577"/>
          <ac:spMkLst>
            <pc:docMk/>
            <pc:sldMk cId="3615448038" sldId="392"/>
            <ac:spMk id="3" creationId="{4829A9C2-455F-4838-88E3-8609B9FB5778}"/>
          </ac:spMkLst>
        </pc:spChg>
      </pc:sldChg>
    </pc:docChg>
  </pc:docChgLst>
  <pc:docChgLst>
    <pc:chgData name="Jernej Kavka (JK) www.ssw.com.au" userId="39e6ea44-00e0-4051-baee-a884c5c2a521" providerId="ADAL" clId="{D6F9D35C-F6A5-4013-BA13-D20EE47BF399}"/>
    <pc:docChg chg="custSel modSld sldOrd">
      <pc:chgData name="Jernej Kavka (JK) www.ssw.com.au" userId="39e6ea44-00e0-4051-baee-a884c5c2a521" providerId="ADAL" clId="{D6F9D35C-F6A5-4013-BA13-D20EE47BF399}" dt="2020-03-26T11:28:56.826" v="110" actId="20577"/>
      <pc:docMkLst>
        <pc:docMk/>
      </pc:docMkLst>
      <pc:sldChg chg="modSp">
        <pc:chgData name="Jernej Kavka (JK) www.ssw.com.au" userId="39e6ea44-00e0-4051-baee-a884c5c2a521" providerId="ADAL" clId="{D6F9D35C-F6A5-4013-BA13-D20EE47BF399}" dt="2020-03-25T21:57:38.412" v="79" actId="20577"/>
        <pc:sldMkLst>
          <pc:docMk/>
          <pc:sldMk cId="225138644" sldId="268"/>
        </pc:sldMkLst>
        <pc:spChg chg="mod">
          <ac:chgData name="Jernej Kavka (JK) www.ssw.com.au" userId="39e6ea44-00e0-4051-baee-a884c5c2a521" providerId="ADAL" clId="{D6F9D35C-F6A5-4013-BA13-D20EE47BF399}" dt="2020-03-25T21:57:38.412" v="79" actId="20577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D6F9D35C-F6A5-4013-BA13-D20EE47BF399}" dt="2020-03-25T21:57:29.597" v="7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5T21:57:21.027" v="6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addSp delSp modSp">
        <pc:chgData name="Jernej Kavka (JK) www.ssw.com.au" userId="39e6ea44-00e0-4051-baee-a884c5c2a521" providerId="ADAL" clId="{D6F9D35C-F6A5-4013-BA13-D20EE47BF399}" dt="2020-03-26T11:28:56.826" v="110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D6F9D35C-F6A5-4013-BA13-D20EE47BF399}" dt="2020-03-25T21:56:15.700" v="26" actId="404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6T11:28:56.826" v="110" actId="20577"/>
          <ac:spMkLst>
            <pc:docMk/>
            <pc:sldMk cId="2475082387" sldId="270"/>
            <ac:spMk id="15" creationId="{00000000-0000-0000-0000-000000000000}"/>
          </ac:spMkLst>
        </pc:spChg>
        <pc:picChg chg="add del mod">
          <ac:chgData name="Jernej Kavka (JK) www.ssw.com.au" userId="39e6ea44-00e0-4051-baee-a884c5c2a521" providerId="ADAL" clId="{D6F9D35C-F6A5-4013-BA13-D20EE47BF399}" dt="2020-03-25T22:35:34.537" v="86" actId="478"/>
          <ac:picMkLst>
            <pc:docMk/>
            <pc:sldMk cId="2475082387" sldId="270"/>
            <ac:picMk id="6" creationId="{F3E89B67-7925-4FE3-8878-DB28EA640785}"/>
          </ac:picMkLst>
        </pc:picChg>
      </pc:sldChg>
      <pc:sldChg chg="delSp">
        <pc:chgData name="Jernej Kavka (JK) www.ssw.com.au" userId="39e6ea44-00e0-4051-baee-a884c5c2a521" providerId="ADAL" clId="{D6F9D35C-F6A5-4013-BA13-D20EE47BF399}" dt="2020-03-25T21:58:56.363" v="81" actId="478"/>
        <pc:sldMkLst>
          <pc:docMk/>
          <pc:sldMk cId="595868773" sldId="385"/>
        </pc:sldMkLst>
        <pc:spChg chg="del">
          <ac:chgData name="Jernej Kavka (JK) www.ssw.com.au" userId="39e6ea44-00e0-4051-baee-a884c5c2a521" providerId="ADAL" clId="{D6F9D35C-F6A5-4013-BA13-D20EE47BF399}" dt="2020-03-25T21:58:56.363" v="81" actId="478"/>
          <ac:spMkLst>
            <pc:docMk/>
            <pc:sldMk cId="595868773" sldId="385"/>
            <ac:spMk id="4" creationId="{C490990B-C13D-4E0D-8604-01D106FB0994}"/>
          </ac:spMkLst>
        </pc:spChg>
      </pc:sldChg>
      <pc:sldChg chg="delSp ord">
        <pc:chgData name="Jernej Kavka (JK) www.ssw.com.au" userId="39e6ea44-00e0-4051-baee-a884c5c2a521" providerId="ADAL" clId="{D6F9D35C-F6A5-4013-BA13-D20EE47BF399}" dt="2020-03-25T21:59:05.231" v="82" actId="478"/>
        <pc:sldMkLst>
          <pc:docMk/>
          <pc:sldMk cId="2465844756" sldId="386"/>
        </pc:sldMkLst>
        <pc:spChg chg="del">
          <ac:chgData name="Jernej Kavka (JK) www.ssw.com.au" userId="39e6ea44-00e0-4051-baee-a884c5c2a521" providerId="ADAL" clId="{D6F9D35C-F6A5-4013-BA13-D20EE47BF399}" dt="2020-03-25T21:59:05.231" v="82" actId="478"/>
          <ac:spMkLst>
            <pc:docMk/>
            <pc:sldMk cId="2465844756" sldId="386"/>
            <ac:spMk id="4" creationId="{A1682059-3EE8-48EC-B868-AF73A3A786C9}"/>
          </ac:spMkLst>
        </pc:spChg>
      </pc:sldChg>
    </pc:docChg>
  </pc:docChgLst>
  <pc:docChgLst>
    <pc:chgData name="Jernej Kavka (JK) www.ssw.com.au" userId="39e6ea44-00e0-4051-baee-a884c5c2a521" providerId="ADAL" clId="{3F209D00-B5D6-4810-9C23-8742A2B5B2AC}"/>
    <pc:docChg chg="custSel addSld modSld">
      <pc:chgData name="Jernej Kavka (JK) www.ssw.com.au" userId="39e6ea44-00e0-4051-baee-a884c5c2a521" providerId="ADAL" clId="{3F209D00-B5D6-4810-9C23-8742A2B5B2AC}" dt="2020-06-12T12:58:32.208" v="124" actId="20577"/>
      <pc:docMkLst>
        <pc:docMk/>
      </pc:docMkLst>
      <pc:sldChg chg="addSp modSp">
        <pc:chgData name="Jernej Kavka (JK) www.ssw.com.au" userId="39e6ea44-00e0-4051-baee-a884c5c2a521" providerId="ADAL" clId="{3F209D00-B5D6-4810-9C23-8742A2B5B2AC}" dt="2020-06-12T05:40:12.160" v="10" actId="121"/>
        <pc:sldMkLst>
          <pc:docMk/>
          <pc:sldMk cId="2475082387" sldId="270"/>
        </pc:sldMkLst>
        <pc:spChg chg="add mod">
          <ac:chgData name="Jernej Kavka (JK) www.ssw.com.au" userId="39e6ea44-00e0-4051-baee-a884c5c2a521" providerId="ADAL" clId="{3F209D00-B5D6-4810-9C23-8742A2B5B2AC}" dt="2020-06-12T05:40:12.160" v="10" actId="121"/>
          <ac:spMkLst>
            <pc:docMk/>
            <pc:sldMk cId="2475082387" sldId="270"/>
            <ac:spMk id="6" creationId="{AF7286E9-EE84-46CC-9F29-153A05732611}"/>
          </ac:spMkLst>
        </pc:spChg>
      </pc:sldChg>
      <pc:sldChg chg="modTransition">
        <pc:chgData name="Jernej Kavka (JK) www.ssw.com.au" userId="39e6ea44-00e0-4051-baee-a884c5c2a521" providerId="ADAL" clId="{3F209D00-B5D6-4810-9C23-8742A2B5B2AC}" dt="2020-06-12T05:39:23.322" v="4"/>
        <pc:sldMkLst>
          <pc:docMk/>
          <pc:sldMk cId="1224349915" sldId="364"/>
        </pc:sldMkLst>
      </pc:sldChg>
      <pc:sldChg chg="addSp delSp modSp">
        <pc:chgData name="Jernej Kavka (JK) www.ssw.com.au" userId="39e6ea44-00e0-4051-baee-a884c5c2a521" providerId="ADAL" clId="{3F209D00-B5D6-4810-9C23-8742A2B5B2AC}" dt="2020-06-12T05:29:13.907" v="2" actId="1076"/>
        <pc:sldMkLst>
          <pc:docMk/>
          <pc:sldMk cId="1190273940" sldId="368"/>
        </pc:sldMkLst>
        <pc:picChg chg="add mod">
          <ac:chgData name="Jernej Kavka (JK) www.ssw.com.au" userId="39e6ea44-00e0-4051-baee-a884c5c2a521" providerId="ADAL" clId="{3F209D00-B5D6-4810-9C23-8742A2B5B2AC}" dt="2020-06-12T05:29:13.907" v="2" actId="1076"/>
          <ac:picMkLst>
            <pc:docMk/>
            <pc:sldMk cId="1190273940" sldId="368"/>
            <ac:picMk id="5" creationId="{88629D7E-51F2-42B6-B886-8068114A0C7A}"/>
          </ac:picMkLst>
        </pc:picChg>
        <pc:picChg chg="del">
          <ac:chgData name="Jernej Kavka (JK) www.ssw.com.au" userId="39e6ea44-00e0-4051-baee-a884c5c2a521" providerId="ADAL" clId="{3F209D00-B5D6-4810-9C23-8742A2B5B2AC}" dt="2020-06-12T05:29:11.114" v="0" actId="478"/>
          <ac:picMkLst>
            <pc:docMk/>
            <pc:sldMk cId="1190273940" sldId="368"/>
            <ac:picMk id="7" creationId="{2D88C667-DA21-489A-A6A8-F95981B4C868}"/>
          </ac:picMkLst>
        </pc:picChg>
      </pc:sldChg>
      <pc:sldChg chg="modSp add">
        <pc:chgData name="Jernej Kavka (JK) www.ssw.com.au" userId="39e6ea44-00e0-4051-baee-a884c5c2a521" providerId="ADAL" clId="{3F209D00-B5D6-4810-9C23-8742A2B5B2AC}" dt="2020-06-12T05:39:34.840" v="5"/>
        <pc:sldMkLst>
          <pc:docMk/>
          <pc:sldMk cId="2378914898" sldId="406"/>
        </pc:sldMkLst>
        <pc:spChg chg="mod">
          <ac:chgData name="Jernej Kavka (JK) www.ssw.com.au" userId="39e6ea44-00e0-4051-baee-a884c5c2a521" providerId="ADAL" clId="{3F209D00-B5D6-4810-9C23-8742A2B5B2AC}" dt="2020-06-12T05:39:34.840" v="5"/>
          <ac:spMkLst>
            <pc:docMk/>
            <pc:sldMk cId="2378914898" sldId="406"/>
            <ac:spMk id="2" creationId="{00000000-0000-0000-0000-000000000000}"/>
          </ac:spMkLst>
        </pc:spChg>
      </pc:sldChg>
      <pc:sldChg chg="addSp delSp modSp add">
        <pc:chgData name="Jernej Kavka (JK) www.ssw.com.au" userId="39e6ea44-00e0-4051-baee-a884c5c2a521" providerId="ADAL" clId="{3F209D00-B5D6-4810-9C23-8742A2B5B2AC}" dt="2020-06-12T12:58:32.208" v="124" actId="20577"/>
        <pc:sldMkLst>
          <pc:docMk/>
          <pc:sldMk cId="1456365520" sldId="407"/>
        </pc:sldMkLst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2" creationId="{C62F8941-B7F9-4E97-989E-57038DD51BBD}"/>
          </ac:spMkLst>
        </pc:spChg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3" creationId="{30A8E655-226F-4188-A743-C4F45963BB09}"/>
          </ac:spMkLst>
        </pc:spChg>
        <pc:spChg chg="add mod">
          <ac:chgData name="Jernej Kavka (JK) www.ssw.com.au" userId="39e6ea44-00e0-4051-baee-a884c5c2a521" providerId="ADAL" clId="{3F209D00-B5D6-4810-9C23-8742A2B5B2AC}" dt="2020-06-12T12:57:47.672" v="37" actId="12"/>
          <ac:spMkLst>
            <pc:docMk/>
            <pc:sldMk cId="1456365520" sldId="407"/>
            <ac:spMk id="4" creationId="{1DFDD295-154B-49BC-902A-782BD8F4CF44}"/>
          </ac:spMkLst>
        </pc:spChg>
        <pc:spChg chg="add mod">
          <ac:chgData name="Jernej Kavka (JK) www.ssw.com.au" userId="39e6ea44-00e0-4051-baee-a884c5c2a521" providerId="ADAL" clId="{3F209D00-B5D6-4810-9C23-8742A2B5B2AC}" dt="2020-06-12T12:58:32.208" v="124" actId="20577"/>
          <ac:spMkLst>
            <pc:docMk/>
            <pc:sldMk cId="1456365520" sldId="407"/>
            <ac:spMk id="5" creationId="{9A7E48D1-A556-430F-89C5-0B1612304335}"/>
          </ac:spMkLst>
        </pc:spChg>
      </pc:sldChg>
    </pc:docChg>
  </pc:docChgLst>
  <pc:docChgLst>
    <pc:chgData name="Jernej Kavka" userId="39e6ea44-00e0-4051-baee-a884c5c2a521" providerId="ADAL" clId="{F8FF5F2E-BE1E-4AA7-8B28-DB96093E7455}"/>
    <pc:docChg chg="undo custSel addSld delSld modSld sldOrd">
      <pc:chgData name="Jernej Kavka" userId="39e6ea44-00e0-4051-baee-a884c5c2a521" providerId="ADAL" clId="{F8FF5F2E-BE1E-4AA7-8B28-DB96093E7455}" dt="2019-09-03T07:32:46.443" v="276" actId="1076"/>
      <pc:docMkLst>
        <pc:docMk/>
      </pc:docMkLst>
      <pc:sldChg chg="del">
        <pc:chgData name="Jernej Kavka" userId="39e6ea44-00e0-4051-baee-a884c5c2a521" providerId="ADAL" clId="{F8FF5F2E-BE1E-4AA7-8B28-DB96093E7455}" dt="2019-09-03T04:45:04.960" v="0" actId="2696"/>
        <pc:sldMkLst>
          <pc:docMk/>
          <pc:sldMk cId="3266959751" sldId="256"/>
        </pc:sldMkLst>
      </pc:sldChg>
      <pc:sldChg chg="del">
        <pc:chgData name="Jernej Kavka" userId="39e6ea44-00e0-4051-baee-a884c5c2a521" providerId="ADAL" clId="{F8FF5F2E-BE1E-4AA7-8B28-DB96093E7455}" dt="2019-09-03T04:45:05.073" v="3" actId="2696"/>
        <pc:sldMkLst>
          <pc:docMk/>
          <pc:sldMk cId="1572924328" sldId="258"/>
        </pc:sldMkLst>
      </pc:sldChg>
      <pc:sldChg chg="del">
        <pc:chgData name="Jernej Kavka" userId="39e6ea44-00e0-4051-baee-a884c5c2a521" providerId="ADAL" clId="{F8FF5F2E-BE1E-4AA7-8B28-DB96093E7455}" dt="2019-09-03T04:45:04.991" v="1" actId="2696"/>
        <pc:sldMkLst>
          <pc:docMk/>
          <pc:sldMk cId="660963995" sldId="260"/>
        </pc:sldMkLst>
      </pc:sldChg>
      <pc:sldChg chg="del">
        <pc:chgData name="Jernej Kavka" userId="39e6ea44-00e0-4051-baee-a884c5c2a521" providerId="ADAL" clId="{F8FF5F2E-BE1E-4AA7-8B28-DB96093E7455}" dt="2019-09-03T05:59:07.551" v="268" actId="2696"/>
        <pc:sldMkLst>
          <pc:docMk/>
          <pc:sldMk cId="2819483909" sldId="264"/>
        </pc:sldMkLst>
      </pc:sldChg>
      <pc:sldChg chg="del">
        <pc:chgData name="Jernej Kavka" userId="39e6ea44-00e0-4051-baee-a884c5c2a521" providerId="ADAL" clId="{F8FF5F2E-BE1E-4AA7-8B28-DB96093E7455}" dt="2019-09-03T05:59:07.514" v="259" actId="2696"/>
        <pc:sldMkLst>
          <pc:docMk/>
          <pc:sldMk cId="1281158006" sldId="265"/>
        </pc:sldMkLst>
      </pc:sldChg>
      <pc:sldChg chg="del">
        <pc:chgData name="Jernej Kavka" userId="39e6ea44-00e0-4051-baee-a884c5c2a521" providerId="ADAL" clId="{F8FF5F2E-BE1E-4AA7-8B28-DB96093E7455}" dt="2019-09-03T04:45:05.043" v="2" actId="2696"/>
        <pc:sldMkLst>
          <pc:docMk/>
          <pc:sldMk cId="871444826" sldId="266"/>
        </pc:sldMkLst>
      </pc:sldChg>
      <pc:sldChg chg="addSp delSp modSp">
        <pc:chgData name="Jernej Kavka" userId="39e6ea44-00e0-4051-baee-a884c5c2a521" providerId="ADAL" clId="{F8FF5F2E-BE1E-4AA7-8B28-DB96093E7455}" dt="2019-09-03T04:55:12.155" v="182" actId="1076"/>
        <pc:sldMkLst>
          <pc:docMk/>
          <pc:sldMk cId="225138644" sldId="268"/>
        </pc:sldMkLst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3" creationId="{388C20D9-5CCD-410C-94B1-40AF314E8F59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7" creationId="{5F8F158C-D347-4E80-B64C-EEC9944DAAB5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9" creationId="{2372FE12-37CB-47AA-971C-7E9B6FF918CB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18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9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18" v="262" actId="2696"/>
        <pc:sldMkLst>
          <pc:docMk/>
          <pc:sldMk cId="38237884" sldId="269"/>
        </pc:sldMkLst>
      </pc:sldChg>
      <pc:sldChg chg="modSp">
        <pc:chgData name="Jernej Kavka" userId="39e6ea44-00e0-4051-baee-a884c5c2a521" providerId="ADAL" clId="{F8FF5F2E-BE1E-4AA7-8B28-DB96093E7455}" dt="2019-09-03T04:46:20.609" v="19" actId="404"/>
        <pc:sldMkLst>
          <pc:docMk/>
          <pc:sldMk cId="2475082387" sldId="270"/>
        </pc:sldMkLst>
        <pc:spChg chg="mod">
          <ac:chgData name="Jernej Kavka" userId="39e6ea44-00e0-4051-baee-a884c5c2a521" providerId="ADAL" clId="{F8FF5F2E-BE1E-4AA7-8B28-DB96093E7455}" dt="2019-09-03T04:46:20.609" v="19" actId="404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99" v="269" actId="2696"/>
        <pc:sldMkLst>
          <pc:docMk/>
          <pc:sldMk cId="299988273" sldId="271"/>
        </pc:sldMkLst>
      </pc:sldChg>
      <pc:sldChg chg="del">
        <pc:chgData name="Jernej Kavka" userId="39e6ea44-00e0-4051-baee-a884c5c2a521" providerId="ADAL" clId="{F8FF5F2E-BE1E-4AA7-8B28-DB96093E7455}" dt="2019-09-03T05:59:07.522" v="265" actId="2696"/>
        <pc:sldMkLst>
          <pc:docMk/>
          <pc:sldMk cId="2577080067" sldId="275"/>
        </pc:sldMkLst>
      </pc:sldChg>
      <pc:sldChg chg="del">
        <pc:chgData name="Jernej Kavka" userId="39e6ea44-00e0-4051-baee-a884c5c2a521" providerId="ADAL" clId="{F8FF5F2E-BE1E-4AA7-8B28-DB96093E7455}" dt="2019-09-03T05:59:07.526" v="267" actId="2696"/>
        <pc:sldMkLst>
          <pc:docMk/>
          <pc:sldMk cId="4266656146" sldId="276"/>
        </pc:sldMkLst>
      </pc:sldChg>
      <pc:sldChg chg="del">
        <pc:chgData name="Jernej Kavka" userId="39e6ea44-00e0-4051-baee-a884c5c2a521" providerId="ADAL" clId="{F8FF5F2E-BE1E-4AA7-8B28-DB96093E7455}" dt="2019-09-03T05:59:07.513" v="258" actId="2696"/>
        <pc:sldMkLst>
          <pc:docMk/>
          <pc:sldMk cId="1544320201" sldId="277"/>
        </pc:sldMkLst>
      </pc:sldChg>
      <pc:sldChg chg="del">
        <pc:chgData name="Jernej Kavka" userId="39e6ea44-00e0-4051-baee-a884c5c2a521" providerId="ADAL" clId="{F8FF5F2E-BE1E-4AA7-8B28-DB96093E7455}" dt="2019-09-03T05:59:07.516" v="260" actId="2696"/>
        <pc:sldMkLst>
          <pc:docMk/>
          <pc:sldMk cId="3562860432" sldId="278"/>
        </pc:sldMkLst>
      </pc:sldChg>
      <pc:sldChg chg="del">
        <pc:chgData name="Jernej Kavka" userId="39e6ea44-00e0-4051-baee-a884c5c2a521" providerId="ADAL" clId="{F8FF5F2E-BE1E-4AA7-8B28-DB96093E7455}" dt="2019-09-03T04:45:05.136" v="4" actId="2696"/>
        <pc:sldMkLst>
          <pc:docMk/>
          <pc:sldMk cId="3759397048" sldId="280"/>
        </pc:sldMkLst>
      </pc:sldChg>
      <pc:sldChg chg="del">
        <pc:chgData name="Jernej Kavka" userId="39e6ea44-00e0-4051-baee-a884c5c2a521" providerId="ADAL" clId="{F8FF5F2E-BE1E-4AA7-8B28-DB96093E7455}" dt="2019-09-03T04:45:05.164" v="5" actId="2696"/>
        <pc:sldMkLst>
          <pc:docMk/>
          <pc:sldMk cId="2823732685" sldId="281"/>
        </pc:sldMkLst>
      </pc:sldChg>
      <pc:sldChg chg="del">
        <pc:chgData name="Jernej Kavka" userId="39e6ea44-00e0-4051-baee-a884c5c2a521" providerId="ADAL" clId="{F8FF5F2E-BE1E-4AA7-8B28-DB96093E7455}" dt="2019-09-03T05:59:07.524" v="266" actId="2696"/>
        <pc:sldMkLst>
          <pc:docMk/>
          <pc:sldMk cId="2493324286" sldId="282"/>
        </pc:sldMkLst>
      </pc:sldChg>
      <pc:sldChg chg="del">
        <pc:chgData name="Jernej Kavka" userId="39e6ea44-00e0-4051-baee-a884c5c2a521" providerId="ADAL" clId="{F8FF5F2E-BE1E-4AA7-8B28-DB96093E7455}" dt="2019-09-03T05:59:07.520" v="263" actId="2696"/>
        <pc:sldMkLst>
          <pc:docMk/>
          <pc:sldMk cId="1721617412" sldId="283"/>
        </pc:sldMkLst>
      </pc:sldChg>
      <pc:sldChg chg="del">
        <pc:chgData name="Jernej Kavka" userId="39e6ea44-00e0-4051-baee-a884c5c2a521" providerId="ADAL" clId="{F8FF5F2E-BE1E-4AA7-8B28-DB96093E7455}" dt="2019-09-03T05:59:07.521" v="264" actId="2696"/>
        <pc:sldMkLst>
          <pc:docMk/>
          <pc:sldMk cId="3166423374" sldId="284"/>
        </pc:sldMkLst>
      </pc:sldChg>
      <pc:sldChg chg="del">
        <pc:chgData name="Jernej Kavka" userId="39e6ea44-00e0-4051-baee-a884c5c2a521" providerId="ADAL" clId="{F8FF5F2E-BE1E-4AA7-8B28-DB96093E7455}" dt="2019-09-03T05:59:07.517" v="261" actId="2696"/>
        <pc:sldMkLst>
          <pc:docMk/>
          <pc:sldMk cId="3964578447" sldId="285"/>
        </pc:sldMkLst>
      </pc:sldChg>
      <pc:sldChg chg="del">
        <pc:chgData name="Jernej Kavka" userId="39e6ea44-00e0-4051-baee-a884c5c2a521" providerId="ADAL" clId="{F8FF5F2E-BE1E-4AA7-8B28-DB96093E7455}" dt="2019-09-03T05:59:07.510" v="257" actId="2696"/>
        <pc:sldMkLst>
          <pc:docMk/>
          <pc:sldMk cId="1535129682" sldId="286"/>
        </pc:sldMkLst>
      </pc:sldChg>
      <pc:sldChg chg="addSp delSp modSp">
        <pc:chgData name="Jernej Kavka" userId="39e6ea44-00e0-4051-baee-a884c5c2a521" providerId="ADAL" clId="{F8FF5F2E-BE1E-4AA7-8B28-DB96093E7455}" dt="2019-09-03T04:52:43.226" v="32" actId="1076"/>
        <pc:sldMkLst>
          <pc:docMk/>
          <pc:sldMk cId="2495517001" sldId="287"/>
        </pc:sldMkLst>
        <pc:spChg chg="mod">
          <ac:chgData name="Jernej Kavka" userId="39e6ea44-00e0-4051-baee-a884c5c2a521" providerId="ADAL" clId="{F8FF5F2E-BE1E-4AA7-8B28-DB96093E7455}" dt="2019-09-03T04:52:21.191" v="29" actId="20577"/>
          <ac:spMkLst>
            <pc:docMk/>
            <pc:sldMk cId="2495517001" sldId="287"/>
            <ac:spMk id="12" creationId="{00000000-0000-0000-0000-000000000000}"/>
          </ac:spMkLst>
        </pc:spChg>
        <pc:picChg chg="add del">
          <ac:chgData name="Jernej Kavka" userId="39e6ea44-00e0-4051-baee-a884c5c2a521" providerId="ADAL" clId="{F8FF5F2E-BE1E-4AA7-8B28-DB96093E7455}" dt="2019-09-03T04:52:25.467" v="30" actId="478"/>
          <ac:picMkLst>
            <pc:docMk/>
            <pc:sldMk cId="2495517001" sldId="287"/>
            <ac:picMk id="1026" creationId="{90843BA9-7332-430F-9972-2705D0AF7723}"/>
          </ac:picMkLst>
        </pc:picChg>
        <pc:picChg chg="mod">
          <ac:chgData name="Jernej Kavka" userId="39e6ea44-00e0-4051-baee-a884c5c2a521" providerId="ADAL" clId="{F8FF5F2E-BE1E-4AA7-8B28-DB96093E7455}" dt="2019-09-03T04:52:43.226" v="32" actId="1076"/>
          <ac:picMkLst>
            <pc:docMk/>
            <pc:sldMk cId="2495517001" sldId="287"/>
            <ac:picMk id="1028" creationId="{EC5606BB-8868-49DB-8982-8CD0F86835BB}"/>
          </ac:picMkLst>
        </pc:picChg>
      </pc:sldChg>
      <pc:sldChg chg="modSp add modAnim">
        <pc:chgData name="Jernej Kavka" userId="39e6ea44-00e0-4051-baee-a884c5c2a521" providerId="ADAL" clId="{F8FF5F2E-BE1E-4AA7-8B28-DB96093E7455}" dt="2019-09-03T05:08:25.705" v="251" actId="5793"/>
        <pc:sldMkLst>
          <pc:docMk/>
          <pc:sldMk cId="1656530744" sldId="307"/>
        </pc:sldMkLst>
        <pc:spChg chg="mod">
          <ac:chgData name="Jernej Kavka" userId="39e6ea44-00e0-4051-baee-a884c5c2a521" providerId="ADAL" clId="{F8FF5F2E-BE1E-4AA7-8B28-DB96093E7455}" dt="2019-09-03T05:07:58.004" v="208"/>
          <ac:spMkLst>
            <pc:docMk/>
            <pc:sldMk cId="1656530744" sldId="307"/>
            <ac:spMk id="2" creationId="{78A3A2F0-5B8B-418E-AECF-B0E2555648EE}"/>
          </ac:spMkLst>
        </pc:spChg>
        <pc:spChg chg="mod">
          <ac:chgData name="Jernej Kavka" userId="39e6ea44-00e0-4051-baee-a884c5c2a521" providerId="ADAL" clId="{F8FF5F2E-BE1E-4AA7-8B28-DB96093E7455}" dt="2019-09-03T05:08:25.705" v="251" actId="5793"/>
          <ac:spMkLst>
            <pc:docMk/>
            <pc:sldMk cId="1656530744" sldId="307"/>
            <ac:spMk id="3" creationId="{A85BA538-CD77-4B13-80D1-3BD6EFACA27A}"/>
          </ac:spMkLst>
        </pc:spChg>
      </pc:sldChg>
      <pc:sldChg chg="add">
        <pc:chgData name="Jernej Kavka" userId="39e6ea44-00e0-4051-baee-a884c5c2a521" providerId="ADAL" clId="{F8FF5F2E-BE1E-4AA7-8B28-DB96093E7455}" dt="2019-09-03T04:59:35.588" v="201"/>
        <pc:sldMkLst>
          <pc:docMk/>
          <pc:sldMk cId="4223147954" sldId="312"/>
        </pc:sldMkLst>
      </pc:sldChg>
      <pc:sldChg chg="add modTransition">
        <pc:chgData name="Jernej Kavka" userId="39e6ea44-00e0-4051-baee-a884c5c2a521" providerId="ADAL" clId="{F8FF5F2E-BE1E-4AA7-8B28-DB96093E7455}" dt="2019-09-03T07:28:48.218" v="271"/>
        <pc:sldMkLst>
          <pc:docMk/>
          <pc:sldMk cId="239541793" sldId="317"/>
        </pc:sldMkLst>
      </pc:sldChg>
      <pc:sldChg chg="addSp delSp modSp add ord">
        <pc:chgData name="Jernej Kavka" userId="39e6ea44-00e0-4051-baee-a884c5c2a521" providerId="ADAL" clId="{F8FF5F2E-BE1E-4AA7-8B28-DB96093E7455}" dt="2019-09-03T07:29:01.881" v="272"/>
        <pc:sldMkLst>
          <pc:docMk/>
          <pc:sldMk cId="3860042488" sldId="324"/>
        </pc:sldMkLst>
        <pc:spChg chg="add mod">
          <ac:chgData name="Jernej Kavka" userId="39e6ea44-00e0-4051-baee-a884c5c2a521" providerId="ADAL" clId="{F8FF5F2E-BE1E-4AA7-8B28-DB96093E7455}" dt="2019-09-03T04:59:03.633" v="199" actId="207"/>
          <ac:spMkLst>
            <pc:docMk/>
            <pc:sldMk cId="3860042488" sldId="324"/>
            <ac:spMk id="2" creationId="{C8BA7487-7AC3-4328-9445-3A2A5A594DB8}"/>
          </ac:spMkLst>
        </pc:spChg>
        <pc:spChg chg="del">
          <ac:chgData name="Jernej Kavka" userId="39e6ea44-00e0-4051-baee-a884c5c2a521" providerId="ADAL" clId="{F8FF5F2E-BE1E-4AA7-8B28-DB96093E7455}" dt="2019-09-03T04:59:10.232" v="200" actId="478"/>
          <ac:spMkLst>
            <pc:docMk/>
            <pc:sldMk cId="3860042488" sldId="324"/>
            <ac:spMk id="4" creationId="{908A59F7-1F52-45C4-BAC9-73080A101B9E}"/>
          </ac:spMkLst>
        </pc:spChg>
      </pc:sldChg>
      <pc:sldChg chg="add del">
        <pc:chgData name="Jernej Kavka" userId="39e6ea44-00e0-4051-baee-a884c5c2a521" providerId="ADAL" clId="{F8FF5F2E-BE1E-4AA7-8B28-DB96093E7455}" dt="2019-09-03T05:06:04.417" v="206" actId="2696"/>
        <pc:sldMkLst>
          <pc:docMk/>
          <pc:sldMk cId="2060390640" sldId="340"/>
        </pc:sldMkLst>
      </pc:sldChg>
      <pc:sldChg chg="add del">
        <pc:chgData name="Jernej Kavka" userId="39e6ea44-00e0-4051-baee-a884c5c2a521" providerId="ADAL" clId="{F8FF5F2E-BE1E-4AA7-8B28-DB96093E7455}" dt="2019-09-03T05:03:58.736" v="203" actId="2696"/>
        <pc:sldMkLst>
          <pc:docMk/>
          <pc:sldMk cId="552572762" sldId="342"/>
        </pc:sldMkLst>
      </pc:sldChg>
      <pc:sldChg chg="add">
        <pc:chgData name="Jernej Kavka" userId="39e6ea44-00e0-4051-baee-a884c5c2a521" providerId="ADAL" clId="{F8FF5F2E-BE1E-4AA7-8B28-DB96093E7455}" dt="2019-09-03T04:52:56.378" v="33"/>
        <pc:sldMkLst>
          <pc:docMk/>
          <pc:sldMk cId="1860489140" sldId="349"/>
        </pc:sldMkLst>
      </pc:sldChg>
      <pc:sldChg chg="addSp delSp modSp add">
        <pc:chgData name="Jernej Kavka" userId="39e6ea44-00e0-4051-baee-a884c5c2a521" providerId="ADAL" clId="{F8FF5F2E-BE1E-4AA7-8B28-DB96093E7455}" dt="2019-09-03T04:56:32.168" v="186" actId="20577"/>
        <pc:sldMkLst>
          <pc:docMk/>
          <pc:sldMk cId="960313059" sldId="350"/>
        </pc:sldMkLst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2" creationId="{2B402974-F10D-4326-9F8F-5DFF97F07676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3" creationId="{5131AC21-1469-4314-B891-91226D0F14D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4" creationId="{685209EB-C77A-40D0-BF02-002C2751B3DE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5" creationId="{1CCB9CF3-2EBD-4C6E-B898-9591C1C5818D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6" creationId="{035EFBBA-F9F5-4B35-963C-44FDF2A8DA64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7" creationId="{E1EE1A15-DEB3-45AC-BE05-5B78C9F7C6A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8" creationId="{92A930FB-2128-47E9-86C6-F7A00CDE4499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9" creationId="{00A45E1C-ED16-47C1-B1E9-AA2FF987933E}"/>
          </ac:spMkLst>
        </pc:spChg>
        <pc:spChg chg="add mod">
          <ac:chgData name="Jernej Kavka" userId="39e6ea44-00e0-4051-baee-a884c5c2a521" providerId="ADAL" clId="{F8FF5F2E-BE1E-4AA7-8B28-DB96093E7455}" dt="2019-09-03T04:56:32.168" v="186" actId="20577"/>
          <ac:spMkLst>
            <pc:docMk/>
            <pc:sldMk cId="960313059" sldId="350"/>
            <ac:spMk id="10" creationId="{C7B8F27F-BDA5-40B6-8E87-DC5B32601E7D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1" creationId="{2AE08B16-833E-4171-B274-597964F7613F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2" creationId="{41518D8C-0C18-4F27-9518-EC03666EB0D1}"/>
          </ac:spMkLst>
        </pc:spChg>
      </pc:sldChg>
      <pc:sldChg chg="modSp add ord">
        <pc:chgData name="Jernej Kavka" userId="39e6ea44-00e0-4051-baee-a884c5c2a521" providerId="ADAL" clId="{F8FF5F2E-BE1E-4AA7-8B28-DB96093E7455}" dt="2019-09-03T04:57:08.015" v="190" actId="207"/>
        <pc:sldMkLst>
          <pc:docMk/>
          <pc:sldMk cId="3817707240" sldId="351"/>
        </pc:sldMkLst>
        <pc:spChg chg="mod">
          <ac:chgData name="Jernej Kavka" userId="39e6ea44-00e0-4051-baee-a884c5c2a521" providerId="ADAL" clId="{F8FF5F2E-BE1E-4AA7-8B28-DB96093E7455}" dt="2019-09-03T04:57:08.015" v="190" actId="207"/>
          <ac:spMkLst>
            <pc:docMk/>
            <pc:sldMk cId="3817707240" sldId="351"/>
            <ac:spMk id="6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6:53.666" v="189" actId="207"/>
          <ac:spMkLst>
            <pc:docMk/>
            <pc:sldMk cId="3817707240" sldId="351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4:57:23.229" v="193" actId="207"/>
        <pc:sldMkLst>
          <pc:docMk/>
          <pc:sldMk cId="420370383" sldId="352"/>
        </pc:sldMkLst>
        <pc:spChg chg="mod">
          <ac:chgData name="Jernej Kavka" userId="39e6ea44-00e0-4051-baee-a884c5c2a521" providerId="ADAL" clId="{F8FF5F2E-BE1E-4AA7-8B28-DB96093E7455}" dt="2019-09-03T04:57:17.882" v="192" actId="207"/>
          <ac:spMkLst>
            <pc:docMk/>
            <pc:sldMk cId="420370383" sldId="352"/>
            <ac:spMk id="18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7:23.229" v="193" actId="207"/>
          <ac:spMkLst>
            <pc:docMk/>
            <pc:sldMk cId="420370383" sldId="352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5:12:18.221" v="252"/>
        <pc:sldMkLst>
          <pc:docMk/>
          <pc:sldMk cId="2154385050" sldId="353"/>
        </pc:sldMkLst>
        <pc:spChg chg="mod">
          <ac:chgData name="Jernej Kavka" userId="39e6ea44-00e0-4051-baee-a884c5c2a521" providerId="ADAL" clId="{F8FF5F2E-BE1E-4AA7-8B28-DB96093E7455}" dt="2019-09-03T05:12:18.221" v="252"/>
          <ac:spMkLst>
            <pc:docMk/>
            <pc:sldMk cId="2154385050" sldId="353"/>
            <ac:spMk id="10" creationId="{C7B8F27F-BDA5-40B6-8E87-DC5B32601E7D}"/>
          </ac:spMkLst>
        </pc:spChg>
      </pc:sldChg>
      <pc:sldChg chg="add ord">
        <pc:chgData name="Jernej Kavka" userId="39e6ea44-00e0-4051-baee-a884c5c2a521" providerId="ADAL" clId="{F8FF5F2E-BE1E-4AA7-8B28-DB96093E7455}" dt="2019-09-03T05:28:23.392" v="254"/>
        <pc:sldMkLst>
          <pc:docMk/>
          <pc:sldMk cId="75529492" sldId="354"/>
        </pc:sldMkLst>
      </pc:sldChg>
      <pc:sldChg chg="modSp add">
        <pc:chgData name="Jernej Kavka" userId="39e6ea44-00e0-4051-baee-a884c5c2a521" providerId="ADAL" clId="{F8FF5F2E-BE1E-4AA7-8B28-DB96093E7455}" dt="2019-09-03T05:28:31.838" v="256"/>
        <pc:sldMkLst>
          <pc:docMk/>
          <pc:sldMk cId="1411180232" sldId="355"/>
        </pc:sldMkLst>
        <pc:spChg chg="mod">
          <ac:chgData name="Jernej Kavka" userId="39e6ea44-00e0-4051-baee-a884c5c2a521" providerId="ADAL" clId="{F8FF5F2E-BE1E-4AA7-8B28-DB96093E7455}" dt="2019-09-03T05:28:31.838" v="256"/>
          <ac:spMkLst>
            <pc:docMk/>
            <pc:sldMk cId="1411180232" sldId="355"/>
            <ac:spMk id="10" creationId="{C7B8F27F-BDA5-40B6-8E87-DC5B32601E7D}"/>
          </ac:spMkLst>
        </pc:spChg>
      </pc:sldChg>
      <pc:sldChg chg="addSp modSp add">
        <pc:chgData name="Jernej Kavka" userId="39e6ea44-00e0-4051-baee-a884c5c2a521" providerId="ADAL" clId="{F8FF5F2E-BE1E-4AA7-8B28-DB96093E7455}" dt="2019-09-03T07:32:46.443" v="276" actId="1076"/>
        <pc:sldMkLst>
          <pc:docMk/>
          <pc:sldMk cId="2818883742" sldId="356"/>
        </pc:sldMkLst>
        <pc:picChg chg="add mod">
          <ac:chgData name="Jernej Kavka" userId="39e6ea44-00e0-4051-baee-a884c5c2a521" providerId="ADAL" clId="{F8FF5F2E-BE1E-4AA7-8B28-DB96093E7455}" dt="2019-09-03T07:32:46.443" v="276" actId="1076"/>
          <ac:picMkLst>
            <pc:docMk/>
            <pc:sldMk cId="2818883742" sldId="356"/>
            <ac:picMk id="5" creationId="{EE382283-E086-4C07-A442-F217900965A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Additional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https://towardsdatascience.com/what-are-the-types-of-machine-learning-e2b9e5d1756f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https://towardsdatascience.com/types-of-machine-learning-algorithms-you-should-know-953a08248861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https://discuss.datasciencedojo.com/t/101-machine-learning-algorithms-for-data-science-data-science-blog/702</a:t>
            </a:r>
          </a:p>
        </p:txBody>
      </p:sp>
    </p:spTree>
    <p:extLst>
      <p:ext uri="{BB962C8B-B14F-4D97-AF65-F5344CB8AC3E}">
        <p14:creationId xmlns:p14="http://schemas.microsoft.com/office/powerpoint/2010/main" val="40417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83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text-analytic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fre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RealTimeFaceAp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CognitiveServicesDemo.CustomerSuppor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studio.dev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gnitive-Samples-IntelligentKiosk" TargetMode="External"/><Relationship Id="rId2" Type="http://schemas.openxmlformats.org/officeDocument/2006/relationships/hyperlink" Target="https://github.com/timleyden/speechtotextdem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kdev.m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info@ssw.com.a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?tab=repositories" TargetMode="External"/><Relationship Id="rId2" Type="http://schemas.openxmlformats.org/officeDocument/2006/relationships/hyperlink" Target="https://azure.microsoft.com/en-au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gnitivestudio.dev/" TargetMode="External"/><Relationship Id="rId4" Type="http://schemas.openxmlformats.org/officeDocument/2006/relationships/hyperlink" Target="https://jkdev.me/tag/a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sw.consul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7.emf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BB9C-C0A4-4A7B-9EAB-7350289B60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38A7DA-C29C-46A7-BFC4-5C9E6AE66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015" r="7015"/>
          <a:stretch>
            <a:fillRect/>
          </a:stretch>
        </p:blipFill>
        <p:spPr>
          <a:xfrm>
            <a:off x="0" y="50050"/>
            <a:ext cx="12191999" cy="68201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F00C1C-21C0-4474-A97F-46B5785E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https://azure.microsoft.com/en-au/services/cognitive-services/text-analytics/</a:t>
            </a:r>
            <a:r>
              <a:rPr lang="en-AU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1A223-868E-4E4B-A8A5-7AAB6A290302}"/>
              </a:ext>
            </a:extLst>
          </p:cNvPr>
          <p:cNvCxnSpPr>
            <a:cxnSpLocks/>
          </p:cNvCxnSpPr>
          <p:nvPr/>
        </p:nvCxnSpPr>
        <p:spPr>
          <a:xfrm flipH="1">
            <a:off x="1894789" y="1889471"/>
            <a:ext cx="7743247" cy="13297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0CDA065-D88E-4778-BDC6-12A514ADED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794" r="5794"/>
          <a:stretch>
            <a:fillRect/>
          </a:stretch>
        </p:blipFill>
        <p:spPr>
          <a:xfrm>
            <a:off x="0" y="50051"/>
            <a:ext cx="12191999" cy="68079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38E2D0-8050-4ED2-943A-EF6ECFD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https://azure.microsoft.com/en-au/free/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84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0E82A6A-6C24-4308-997F-322ED3C80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3466"/>
          <a:stretch/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FA32D7-56E1-472D-BCF1-F12C4D6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https://portal.azure.com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35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rgbClr val="D84D49">
              <a:alpha val="75000"/>
            </a:srgb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1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12925F3A-95B5-48B9-A23D-B87EAA1864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811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Facial recognition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https://github.com/jernejk/RealTimeFaceApi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9387EB-5FCE-4816-8672-F3836108A5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3395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Call </a:t>
            </a:r>
            <a:r>
              <a:rPr lang="en-AU" dirty="0" err="1"/>
              <a:t>center</a:t>
            </a:r>
            <a:r>
              <a:rPr lang="en-AU" dirty="0"/>
              <a:t>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https://github.com/jernejk/CognitiveServicesDemo.CustomerSupport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31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77EFD7-92CD-4F30-B676-EF146AEC50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42"/>
          <a:stretch/>
        </p:blipFill>
        <p:spPr>
          <a:xfrm>
            <a:off x="-17112" y="40193"/>
            <a:ext cx="12209112" cy="701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C5584-2BC7-4B3C-A2C1-53A181B2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Cognitive Studio –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cognitivestudio.dev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29D7E-51F2-42B6-B886-8068114A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55" y="1370168"/>
            <a:ext cx="3276844" cy="3225908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119027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DD295-154B-49BC-902A-782BD8F4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Additional demos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48D1-A556-430F-89C5-0B16123043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Voice to text transcription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https://github.com/timleyden/speechtotextdemo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Cognitive Services demos by Microsoft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https://github.com/Microsoft/Cognitive-Samples-IntelligentKiosk</a:t>
            </a:r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36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sz="4000" dirty="0"/>
            </a:br>
            <a:r>
              <a:rPr lang="en-AU" sz="2400" dirty="0">
                <a:hlinkClick r:id="rId3"/>
              </a:rPr>
              <a:t>https://jkdev.me</a:t>
            </a:r>
            <a:r>
              <a:rPr lang="en-AU" sz="2400" dirty="0"/>
              <a:t> </a:t>
            </a:r>
            <a:br>
              <a:rPr lang="en-AU" sz="2400" dirty="0"/>
            </a:br>
            <a:r>
              <a:rPr lang="en-AU" sz="2400" dirty="0"/>
              <a:t>@</a:t>
            </a:r>
            <a:r>
              <a:rPr lang="en-AU" sz="2400" dirty="0" err="1"/>
              <a:t>Jernej_kavka</a:t>
            </a:r>
            <a:r>
              <a:rPr lang="en-AU" sz="2400" dirty="0"/>
              <a:t> </a:t>
            </a:r>
            <a:br>
              <a:rPr lang="en-AU" dirty="0"/>
            </a:br>
            <a:r>
              <a:rPr lang="en-AU" sz="4400" dirty="0"/>
              <a:t> </a:t>
            </a: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 | Canberra | </a:t>
            </a:r>
            <a:r>
              <a:rPr lang="en-AU" sz="1600"/>
              <a:t>Gold Coast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29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885AE-9BD2-4055-A02C-D83DE22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87B5E-68BC-48F2-A554-B65284141B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2"/>
              </a:rPr>
              <a:t>https://azure.microsoft.com/en-au/services/cognitive-services/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Demos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https://github.com/jernejk?tab=repositories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https://jkdev.me/tag/ai/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5"/>
              </a:rPr>
              <a:t>https://cognitivestudio.dev/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FDAA4-7086-400E-9B39-0B53C15462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6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AI Hack Day Warm-up 2020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Getting started with</a:t>
            </a:r>
            <a:r>
              <a:rPr lang="en-US" sz="5400" b="1" dirty="0"/>
              <a:t> </a:t>
            </a:r>
            <a:r>
              <a:rPr lang="en-US" sz="6000" b="1" dirty="0"/>
              <a:t>Cognitive Services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@</a:t>
            </a:r>
            <a:r>
              <a:rPr lang="en-US" dirty="0" err="1">
                <a:solidFill>
                  <a:schemeClr val="bg1"/>
                </a:solidFill>
              </a:rPr>
              <a:t>AIHackDay</a:t>
            </a:r>
            <a:r>
              <a:rPr lang="en-US" dirty="0">
                <a:solidFill>
                  <a:schemeClr val="bg1"/>
                </a:solidFill>
              </a:rPr>
              <a:t> @</a:t>
            </a:r>
            <a:r>
              <a:rPr lang="en-US" dirty="0" err="1">
                <a:solidFill>
                  <a:schemeClr val="bg1"/>
                </a:solidFill>
              </a:rPr>
              <a:t>jernej_kavka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286E9-EE84-46CC-9F29-153A05732611}"/>
              </a:ext>
            </a:extLst>
          </p:cNvPr>
          <p:cNvSpPr txBox="1"/>
          <p:nvPr/>
        </p:nvSpPr>
        <p:spPr>
          <a:xfrm>
            <a:off x="11642942" y="6497717"/>
            <a:ext cx="482253" cy="301812"/>
          </a:xfrm>
          <a:prstGeom prst="rect">
            <a:avLst/>
          </a:prstGeom>
          <a:noFill/>
        </p:spPr>
        <p:txBody>
          <a:bodyPr wrap="none" rtlCol="0" anchor="ctr">
            <a:normAutofit fontScale="85000" lnSpcReduction="10000"/>
          </a:bodyPr>
          <a:lstStyle/>
          <a:p>
            <a:pPr algn="r"/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36630-9F6A-44E5-AD1D-9734119C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SSW Treasure Hunt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9AFF5-1AC2-4C7C-9963-7E49DA52358C}"/>
              </a:ext>
            </a:extLst>
          </p:cNvPr>
          <p:cNvSpPr/>
          <p:nvPr/>
        </p:nvSpPr>
        <p:spPr>
          <a:xfrm>
            <a:off x="1413435" y="5890870"/>
            <a:ext cx="936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3"/>
              </a:rPr>
              <a:t>https://play.google.com/store/apps/details?id=com.ssw.consulting</a:t>
            </a:r>
            <a:r>
              <a:rPr lang="en-AU" dirty="0"/>
              <a:t> </a:t>
            </a:r>
          </a:p>
        </p:txBody>
      </p:sp>
      <p:pic>
        <p:nvPicPr>
          <p:cNvPr id="5" name="Picture 4" descr="A picture containing piece, black, clock, sign&#10;&#10;Description automatically generated">
            <a:extLst>
              <a:ext uri="{FF2B5EF4-FFF2-40B4-BE49-F238E27FC236}">
                <a16:creationId xmlns:a16="http://schemas.microsoft.com/office/drawing/2014/main" id="{E20FE0AF-B2FD-4135-A493-24089D23B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54" y="1576361"/>
            <a:ext cx="4314509" cy="43145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73409C-5E1C-4D37-8426-0C8509931E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7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SSW </a:t>
            </a:r>
            <a:r>
              <a:rPr lang="en-AU" dirty="0"/>
              <a:t>Senior Software Architect</a:t>
            </a:r>
            <a:endParaRPr lang="en-US" b="1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 dirty="0"/>
              <a:t>       </a:t>
            </a:r>
            <a:r>
              <a:rPr lang="en-AU" dirty="0">
                <a:hlinkClick r:id="rId3"/>
              </a:rPr>
              <a:t>@</a:t>
            </a:r>
            <a:r>
              <a:rPr lang="en-AU" dirty="0" err="1">
                <a:hlinkClick r:id="rId3"/>
              </a:rPr>
              <a:t>Jernej_kavka</a:t>
            </a:r>
            <a:endParaRPr lang="en-AU" dirty="0"/>
          </a:p>
          <a:p>
            <a:r>
              <a:rPr lang="en-AU" dirty="0"/>
              <a:t>       </a:t>
            </a:r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jernejk</a:t>
            </a:r>
            <a:r>
              <a:rPr lang="en-AU" dirty="0"/>
              <a:t> </a:t>
            </a:r>
          </a:p>
          <a:p>
            <a:r>
              <a:rPr lang="en-AU" dirty="0"/>
              <a:t>       </a:t>
            </a:r>
            <a:r>
              <a:rPr lang="en-AU" dirty="0">
                <a:hlinkClick r:id="rId5"/>
              </a:rPr>
              <a:t>jkdev.me</a:t>
            </a:r>
            <a:r>
              <a:rPr lang="en-AU" dirty="0"/>
              <a:t> </a:t>
            </a:r>
          </a:p>
          <a:p>
            <a:r>
              <a:rPr lang="en-AU" dirty="0"/>
              <a:t>       </a:t>
            </a:r>
            <a:r>
              <a:rPr lang="en-AU" dirty="0">
                <a:hlinkClick r:id="rId6"/>
              </a:rPr>
              <a:t>linkedin.com/in/</a:t>
            </a:r>
            <a:r>
              <a:rPr lang="en-AU" dirty="0" err="1">
                <a:hlinkClick r:id="rId6"/>
              </a:rPr>
              <a:t>jernejkavka</a:t>
            </a:r>
            <a:r>
              <a:rPr lang="en-AU" dirty="0">
                <a:hlinkClick r:id="rId6"/>
              </a:rPr>
              <a:t>/</a:t>
            </a:r>
            <a:endParaRPr lang="en-AU" dirty="0"/>
          </a:p>
          <a:p>
            <a:r>
              <a:rPr lang="en-AU" dirty="0"/>
              <a:t>       Brisbane AI User Group</a:t>
            </a:r>
          </a:p>
          <a:p>
            <a:endParaRPr lang="en-AU" dirty="0"/>
          </a:p>
          <a:p>
            <a:r>
              <a:rPr lang="en-AU" dirty="0"/>
              <a:t> .NET Core and EF Core dev by day</a:t>
            </a:r>
          </a:p>
          <a:p>
            <a:r>
              <a:rPr lang="en-AU" dirty="0"/>
              <a:t> Cognitive Services and ML․NET enthusiast at night 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 </a:t>
            </a:r>
            <a:r>
              <a:rPr lang="en-US" dirty="0" err="1"/>
              <a:t>AIHackDay</a:t>
            </a:r>
            <a:r>
              <a:rPr lang="en-US" dirty="0"/>
              <a:t> @</a:t>
            </a:r>
            <a:r>
              <a:rPr lang="en-US" dirty="0" err="1"/>
              <a:t>jernej_kavka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3"/>
          <a:stretch/>
        </p:blipFill>
        <p:spPr>
          <a:xfrm>
            <a:off x="-47981" y="53379"/>
            <a:ext cx="5182688" cy="77410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water, small, ocean, blue&#10;&#10;Description automatically generated">
            <a:extLst>
              <a:ext uri="{FF2B5EF4-FFF2-40B4-BE49-F238E27FC236}">
                <a16:creationId xmlns:a16="http://schemas.microsoft.com/office/drawing/2014/main" id="{512A4FAA-C698-4B05-B1D8-45D201CCA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b="319"/>
          <a:stretch>
            <a:fillRect/>
          </a:stretch>
        </p:blipFill>
        <p:spPr>
          <a:xfrm>
            <a:off x="0" y="49884"/>
            <a:ext cx="12191999" cy="6808116"/>
          </a:xfrm>
        </p:spPr>
      </p:pic>
    </p:spTree>
    <p:extLst>
      <p:ext uri="{BB962C8B-B14F-4D97-AF65-F5344CB8AC3E}">
        <p14:creationId xmlns:p14="http://schemas.microsoft.com/office/powerpoint/2010/main" val="228326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0F54F47-D43A-4976-8F79-DF5303B652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84" r="4984"/>
          <a:stretch>
            <a:fillRect/>
          </a:stretch>
        </p:blipFill>
        <p:spPr>
          <a:xfrm>
            <a:off x="0" y="49884"/>
            <a:ext cx="12191999" cy="68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2EBC9-5AC5-4C2A-9D68-B31A8E8B1DEB}"/>
              </a:ext>
            </a:extLst>
          </p:cNvPr>
          <p:cNvSpPr/>
          <p:nvPr/>
        </p:nvSpPr>
        <p:spPr>
          <a:xfrm>
            <a:off x="-6265" y="48434"/>
            <a:ext cx="12244193" cy="68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74A0C3-498C-4015-BA1D-6467C7CD7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82" r="2282" b="18294"/>
          <a:stretch/>
        </p:blipFill>
        <p:spPr>
          <a:xfrm>
            <a:off x="0" y="655402"/>
            <a:ext cx="12191999" cy="55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2FBA7F-1A53-490B-B703-47A475D338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82" r="5582"/>
          <a:stretch>
            <a:fillRect/>
          </a:stretch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43CB2-68BE-4419-B1A8-F2C3204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868773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918FC76F-86BE-448D-9998-8C4B86E7AF34}" vid="{B4B30376-0CEE-4E05-8E05-6B344D1503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09B1BC7F2CC74CAA765AF927E584A5" ma:contentTypeVersion="11" ma:contentTypeDescription="Create a new document." ma:contentTypeScope="" ma:versionID="6bdf553128fb620bd6a9507c68c179c0">
  <xsd:schema xmlns:xsd="http://www.w3.org/2001/XMLSchema" xmlns:xs="http://www.w3.org/2001/XMLSchema" xmlns:p="http://schemas.microsoft.com/office/2006/metadata/properties" xmlns:ns3="68a2b81a-5164-43eb-90ff-7dd0bbe66b97" xmlns:ns4="a25151d6-e581-44a7-9411-48c042edc59b" targetNamespace="http://schemas.microsoft.com/office/2006/metadata/properties" ma:root="true" ma:fieldsID="cab80790bca81db434a39f39a1edc282" ns3:_="" ns4:_="">
    <xsd:import namespace="68a2b81a-5164-43eb-90ff-7dd0bbe66b97"/>
    <xsd:import namespace="a25151d6-e581-44a7-9411-48c042edc5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a2b81a-5164-43eb-90ff-7dd0bbe66b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151d6-e581-44a7-9411-48c042edc5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F0137-D4A4-4A49-808A-DA860CA0F9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7CB289-F451-49AF-9822-351EE3423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a2b81a-5164-43eb-90ff-7dd0bbe66b97"/>
    <ds:schemaRef ds:uri="a25151d6-e581-44a7-9411-48c042edc5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404</Words>
  <Application>Microsoft Office PowerPoint</Application>
  <PresentationFormat>Widescreen</PresentationFormat>
  <Paragraphs>58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Open Sans Light</vt:lpstr>
      <vt:lpstr>Arial</vt:lpstr>
      <vt:lpstr>Calibri</vt:lpstr>
      <vt:lpstr>SSW-White</vt:lpstr>
      <vt:lpstr>PowerPoint Presentation</vt:lpstr>
      <vt:lpstr>Getting started with Cognitive Services</vt:lpstr>
      <vt:lpstr>Jernej Kavka (JK)</vt:lpstr>
      <vt:lpstr>Table of Contents</vt:lpstr>
      <vt:lpstr>PowerPoint Presentation</vt:lpstr>
      <vt:lpstr>PowerPoint Presentation</vt:lpstr>
      <vt:lpstr>PowerPoint Presentation</vt:lpstr>
      <vt:lpstr>Table of Contents</vt:lpstr>
      <vt:lpstr>https://azure.microsoft.com/en-au/services/cognitive-services/ </vt:lpstr>
      <vt:lpstr>https://azure.microsoft.com/en-au/services/cognitive-services/text-analytics/ </vt:lpstr>
      <vt:lpstr>https://azure.microsoft.com/en-au/free/</vt:lpstr>
      <vt:lpstr>https://portal.azure.com </vt:lpstr>
      <vt:lpstr>Table of Contents</vt:lpstr>
      <vt:lpstr>Facial recognition demo - https://github.com/jernejk/RealTimeFaceApi </vt:lpstr>
      <vt:lpstr>Call center demo - https://github.com/jernejk/CognitiveServicesDemo.CustomerSupport </vt:lpstr>
      <vt:lpstr>Cognitive Studio – cognitivestudio.dev </vt:lpstr>
      <vt:lpstr>Additional demos</vt:lpstr>
      <vt:lpstr>Thank you! https://jkdev.me  @Jernej_kavka    info@ssw.com.au www.ssw.com.au Sydney | Melbourne | Brisbane | Canberra | Gold Coast</vt:lpstr>
      <vt:lpstr>Resources</vt:lpstr>
      <vt:lpstr>SSW Treasure Hunt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Jernej Kavka</dc:creator>
  <cp:lastModifiedBy>Jernej Kavka</cp:lastModifiedBy>
  <cp:revision>3</cp:revision>
  <dcterms:created xsi:type="dcterms:W3CDTF">2020-03-27T07:20:11Z</dcterms:created>
  <dcterms:modified xsi:type="dcterms:W3CDTF">2020-06-13T00:58:10Z</dcterms:modified>
</cp:coreProperties>
</file>